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0" r:id="rId3"/>
  </p:sldIdLst>
  <p:sldSz cx="6858000" cy="9906000" type="A4"/>
  <p:notesSz cx="6735763" cy="9866313"/>
  <p:embeddedFontLst>
    <p:embeddedFont>
      <p:font typeface="MS UI Gothic" panose="020B0600070205080204" pitchFamily="34" charset="-128"/>
      <p:regular r:id="rId4"/>
    </p:embeddedFont>
    <p:embeddedFont>
      <p:font typeface="Calibri" panose="020F0502020204030204" pitchFamily="34" charset="0"/>
      <p:regular r:id="rId5"/>
      <p:bold r:id="rId6"/>
      <p:italic r:id="rId7"/>
      <p:boldItalic r:id="rId8"/>
    </p:embeddedFont>
    <p:embeddedFont>
      <p:font typeface="ＭＳ 明朝" panose="02020609040205080304" pitchFamily="49" charset="-128"/>
      <p:regular r:id="rId9"/>
    </p:embeddedFont>
    <p:embeddedFont>
      <p:font typeface="ＭＳ Ｐゴシック" panose="020B0600070205080204" pitchFamily="34" charset="-128"/>
      <p:regular r:id="rId10"/>
    </p:embeddedFont>
    <p:embeddedFont>
      <p:font typeface="HG丸ｺﾞｼｯｸM-PRO" panose="020B0604020202020204" charset="-128"/>
      <p:regular r:id="rId11"/>
    </p:embeddedFont>
    <p:embeddedFont>
      <p:font typeface="Meiryo UI" panose="020B0604030504040204" pitchFamily="34" charset="-128"/>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瀬戸口恵美子" initials="瀬戸口恵美子"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0000"/>
    <a:srgbClr val="E50000"/>
    <a:srgbClr val="E20000"/>
    <a:srgbClr val="E00000"/>
    <a:srgbClr val="DC0000"/>
    <a:srgbClr val="D80000"/>
    <a:srgbClr val="DE0000"/>
    <a:srgbClr val="DB0000"/>
    <a:srgbClr val="DA0000"/>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60"/>
  </p:normalViewPr>
  <p:slideViewPr>
    <p:cSldViewPr snapToGrid="0">
      <p:cViewPr>
        <p:scale>
          <a:sx n="100" d="100"/>
          <a:sy n="100" d="100"/>
        </p:scale>
        <p:origin x="1644" y="72"/>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93E48C-63B5-4396-955E-0BBB2A4A1D48}" type="doc">
      <dgm:prSet loTypeId="urn:microsoft.com/office/officeart/2005/8/layout/process2" loCatId="process" qsTypeId="urn:microsoft.com/office/officeart/2005/8/quickstyle/simple3" qsCatId="simple" csTypeId="urn:microsoft.com/office/officeart/2005/8/colors/colorful4" csCatId="colorful" phldr="1"/>
      <dgm:spPr/>
      <dgm:t>
        <a:bodyPr/>
        <a:lstStyle/>
        <a:p>
          <a:endParaRPr kumimoji="1" lang="ja-JP" altLang="en-US"/>
        </a:p>
      </dgm:t>
    </dgm:pt>
    <dgm:pt modelId="{552ED688-0EFB-4436-BBF2-4AACBC9E3A0A}">
      <dgm:prSet phldrT="[テキスト]" custT="1"/>
      <dgm:spPr/>
      <dgm:t>
        <a:bodyPr/>
        <a:lstStyle/>
        <a:p>
          <a:r>
            <a:rPr kumimoji="1" lang="en-US" altLang="ja-JP" sz="1000" b="1" dirty="0" smtClean="0">
              <a:latin typeface="Times New Roman" panose="02020603050405020304" pitchFamily="18" charset="0"/>
              <a:ea typeface="+mj-ea"/>
              <a:cs typeface="Times New Roman" panose="02020603050405020304" pitchFamily="18" charset="0"/>
            </a:rPr>
            <a:t/>
          </a:r>
          <a:br>
            <a:rPr kumimoji="1" lang="en-US" altLang="ja-JP" sz="1000" b="1" dirty="0" smtClean="0">
              <a:latin typeface="Times New Roman" panose="02020603050405020304" pitchFamily="18" charset="0"/>
              <a:ea typeface="+mj-ea"/>
              <a:cs typeface="Times New Roman" panose="02020603050405020304" pitchFamily="18" charset="0"/>
            </a:rPr>
          </a:br>
          <a:r>
            <a:rPr kumimoji="1" lang="en-US" altLang="ja-JP" sz="1000" b="1" dirty="0" err="1" smtClean="0">
              <a:latin typeface="Times New Roman" panose="02020603050405020304" pitchFamily="18" charset="0"/>
              <a:ea typeface="+mj-ea"/>
              <a:cs typeface="Times New Roman" panose="02020603050405020304" pitchFamily="18" charset="0"/>
            </a:rPr>
            <a:t>Năm</a:t>
          </a:r>
          <a:r>
            <a:rPr kumimoji="1" lang="en-US" altLang="ja-JP" sz="1000" b="1" dirty="0" smtClean="0">
              <a:latin typeface="Times New Roman" panose="02020603050405020304" pitchFamily="18" charset="0"/>
              <a:ea typeface="+mj-ea"/>
              <a:cs typeface="Times New Roman" panose="02020603050405020304" pitchFamily="18" charset="0"/>
            </a:rPr>
            <a:t> 2014 </a:t>
          </a:r>
          <a:r>
            <a:rPr kumimoji="1" lang="en-US" altLang="ja-JP" sz="1000" b="1" dirty="0" err="1" smtClean="0">
              <a:latin typeface="Times New Roman" panose="02020603050405020304" pitchFamily="18" charset="0"/>
              <a:ea typeface="+mj-ea"/>
              <a:cs typeface="Times New Roman" panose="02020603050405020304" pitchFamily="18" charset="0"/>
            </a:rPr>
            <a:t>điều</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tra</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trước</a:t>
          </a:r>
          <a:endParaRPr kumimoji="1" lang="ja-JP" altLang="en-US" sz="1000" b="1" dirty="0">
            <a:latin typeface="Times New Roman" panose="02020603050405020304" pitchFamily="18" charset="0"/>
            <a:ea typeface="+mj-ea"/>
            <a:cs typeface="Times New Roman" panose="02020603050405020304" pitchFamily="18" charset="0"/>
          </a:endParaRPr>
        </a:p>
      </dgm:t>
    </dgm:pt>
    <dgm:pt modelId="{46807FE6-CD49-45CF-9CD7-66030B190080}" type="parTrans" cxnId="{1B4667B2-E0C9-433C-B248-8653E19C30DF}">
      <dgm:prSet/>
      <dgm:spPr/>
      <dgm:t>
        <a:bodyPr/>
        <a:lstStyle/>
        <a:p>
          <a:endParaRPr kumimoji="1" lang="ja-JP" altLang="en-US" sz="1000" b="1">
            <a:latin typeface="+mj-ea"/>
            <a:ea typeface="+mj-ea"/>
          </a:endParaRPr>
        </a:p>
      </dgm:t>
    </dgm:pt>
    <dgm:pt modelId="{CB745C10-F6F2-4416-ADB8-C1564C448561}" type="sibTrans" cxnId="{1B4667B2-E0C9-433C-B248-8653E19C30DF}">
      <dgm:prSet custT="1"/>
      <dgm:spPr/>
      <dgm:t>
        <a:bodyPr/>
        <a:lstStyle/>
        <a:p>
          <a:endParaRPr kumimoji="1" lang="ja-JP" altLang="en-US" sz="1000" b="1">
            <a:latin typeface="+mj-ea"/>
            <a:ea typeface="+mj-ea"/>
          </a:endParaRPr>
        </a:p>
      </dgm:t>
    </dgm:pt>
    <dgm:pt modelId="{181C4CEA-C07E-4DF2-8AD3-DA8F5BB5B60A}">
      <dgm:prSet phldrT="[テキスト]" custT="1"/>
      <dgm:spPr/>
      <dgm:t>
        <a:bodyPr/>
        <a:lstStyle/>
        <a:p>
          <a:r>
            <a:rPr kumimoji="1" lang="en-US" altLang="ja-JP" sz="1000" b="1" dirty="0" err="1" smtClean="0">
              <a:latin typeface="Times New Roman" panose="02020603050405020304" pitchFamily="18" charset="0"/>
              <a:ea typeface="+mj-ea"/>
              <a:cs typeface="Times New Roman" panose="02020603050405020304" pitchFamily="18" charset="0"/>
            </a:rPr>
            <a:t>Năm</a:t>
          </a:r>
          <a:r>
            <a:rPr kumimoji="1" lang="en-US" altLang="ja-JP" sz="1000" b="1" dirty="0" smtClean="0">
              <a:latin typeface="Times New Roman" panose="02020603050405020304" pitchFamily="18" charset="0"/>
              <a:ea typeface="+mj-ea"/>
              <a:cs typeface="Times New Roman" panose="02020603050405020304" pitchFamily="18" charset="0"/>
            </a:rPr>
            <a:t> 2015 </a:t>
          </a:r>
        </a:p>
        <a:p>
          <a:r>
            <a:rPr kumimoji="1" lang="en-US" altLang="ja-JP" sz="1000" b="1" dirty="0" err="1" smtClean="0">
              <a:latin typeface="Times New Roman" panose="02020603050405020304" pitchFamily="18" charset="0"/>
              <a:ea typeface="+mj-ea"/>
              <a:cs typeface="Times New Roman" panose="02020603050405020304" pitchFamily="18" charset="0"/>
            </a:rPr>
            <a:t>Tổ</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chức</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chương</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trình</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học</a:t>
          </a:r>
          <a:r>
            <a:rPr kumimoji="1" lang="en-US" altLang="ja-JP" sz="1000" b="1" dirty="0" smtClean="0">
              <a:latin typeface="Times New Roman" panose="02020603050405020304" pitchFamily="18" charset="0"/>
              <a:ea typeface="+mj-ea"/>
              <a:cs typeface="Times New Roman" panose="02020603050405020304" pitchFamily="18" charset="0"/>
            </a:rPr>
            <a:t/>
          </a:r>
          <a:br>
            <a:rPr kumimoji="1" lang="en-US" altLang="ja-JP" sz="1000" b="1" dirty="0" smtClean="0">
              <a:latin typeface="Times New Roman" panose="02020603050405020304" pitchFamily="18" charset="0"/>
              <a:ea typeface="+mj-ea"/>
              <a:cs typeface="Times New Roman" panose="02020603050405020304" pitchFamily="18" charset="0"/>
            </a:rPr>
          </a:br>
          <a:r>
            <a:rPr kumimoji="1" lang="en-US" altLang="ja-JP" sz="1000" b="1" dirty="0" err="1" smtClean="0">
              <a:latin typeface="Times New Roman" panose="02020603050405020304" pitchFamily="18" charset="0"/>
              <a:ea typeface="+mj-ea"/>
              <a:cs typeface="Times New Roman" panose="02020603050405020304" pitchFamily="18" charset="0"/>
            </a:rPr>
            <a:t>Kế</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hoạch</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nội</a:t>
          </a:r>
          <a:r>
            <a:rPr kumimoji="1" lang="en-US" altLang="ja-JP" sz="1000" b="1" dirty="0" smtClean="0">
              <a:latin typeface="Times New Roman" panose="02020603050405020304" pitchFamily="18" charset="0"/>
              <a:ea typeface="+mj-ea"/>
              <a:cs typeface="Times New Roman" panose="02020603050405020304" pitchFamily="18" charset="0"/>
            </a:rPr>
            <a:t> dung </a:t>
          </a:r>
          <a:r>
            <a:rPr kumimoji="1" lang="en-US" altLang="ja-JP" sz="1000" b="1" dirty="0" err="1" smtClean="0">
              <a:latin typeface="Times New Roman" panose="02020603050405020304" pitchFamily="18" charset="0"/>
              <a:ea typeface="+mj-ea"/>
              <a:cs typeface="Times New Roman" panose="02020603050405020304" pitchFamily="18" charset="0"/>
            </a:rPr>
            <a:t>hiện</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trường</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mô</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phỏng</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chỉ</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đạo</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giáo</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viên</a:t>
          </a:r>
          <a:endParaRPr kumimoji="1" lang="en-US" altLang="ja-JP" sz="1000" b="1" dirty="0" smtClean="0">
            <a:latin typeface="Times New Roman" panose="02020603050405020304" pitchFamily="18" charset="0"/>
            <a:ea typeface="+mj-ea"/>
            <a:cs typeface="Times New Roman" panose="02020603050405020304" pitchFamily="18" charset="0"/>
          </a:endParaRPr>
        </a:p>
        <a:p>
          <a:endParaRPr kumimoji="1" lang="en-US" altLang="ja-JP" sz="1000" b="1" dirty="0" smtClean="0">
            <a:latin typeface="Times New Roman" panose="02020603050405020304" pitchFamily="18" charset="0"/>
            <a:ea typeface="+mj-ea"/>
            <a:cs typeface="Times New Roman" panose="02020603050405020304" pitchFamily="18" charset="0"/>
          </a:endParaRPr>
        </a:p>
      </dgm:t>
    </dgm:pt>
    <dgm:pt modelId="{33290EEA-9126-4897-A0B1-B36D7AA1D817}" type="parTrans" cxnId="{D0ACA8D6-7E4C-4610-B4EE-2FC7E6FE3735}">
      <dgm:prSet/>
      <dgm:spPr/>
      <dgm:t>
        <a:bodyPr/>
        <a:lstStyle/>
        <a:p>
          <a:endParaRPr kumimoji="1" lang="ja-JP" altLang="en-US" sz="1000" b="1">
            <a:latin typeface="+mj-ea"/>
            <a:ea typeface="+mj-ea"/>
          </a:endParaRPr>
        </a:p>
      </dgm:t>
    </dgm:pt>
    <dgm:pt modelId="{6889570F-6323-49E3-86D8-8D5FA66CF207}" type="sibTrans" cxnId="{D0ACA8D6-7E4C-4610-B4EE-2FC7E6FE3735}">
      <dgm:prSet custT="1"/>
      <dgm:spPr/>
      <dgm:t>
        <a:bodyPr/>
        <a:lstStyle/>
        <a:p>
          <a:endParaRPr kumimoji="1" lang="ja-JP" altLang="en-US" sz="1000" b="1">
            <a:latin typeface="+mj-ea"/>
            <a:ea typeface="+mj-ea"/>
          </a:endParaRPr>
        </a:p>
      </dgm:t>
    </dgm:pt>
    <dgm:pt modelId="{A5704A84-F741-4DB8-851E-ADA1B0891B6D}">
      <dgm:prSet phldrT="[テキスト]" custT="1"/>
      <dgm:spPr/>
      <dgm:t>
        <a:bodyPr/>
        <a:lstStyle/>
        <a:p>
          <a:r>
            <a:rPr kumimoji="1" lang="en-US" altLang="ja-JP" sz="1000" b="1" dirty="0" smtClean="0">
              <a:latin typeface="Times New Roman" panose="02020603050405020304" pitchFamily="18" charset="0"/>
              <a:ea typeface="+mj-ea"/>
              <a:cs typeface="Times New Roman" panose="02020603050405020304" pitchFamily="18" charset="0"/>
            </a:rPr>
            <a:t/>
          </a:r>
          <a:br>
            <a:rPr kumimoji="1" lang="en-US" altLang="ja-JP" sz="1000" b="1" dirty="0" smtClean="0">
              <a:latin typeface="Times New Roman" panose="02020603050405020304" pitchFamily="18" charset="0"/>
              <a:ea typeface="+mj-ea"/>
              <a:cs typeface="Times New Roman" panose="02020603050405020304" pitchFamily="18" charset="0"/>
            </a:rPr>
          </a:br>
          <a:r>
            <a:rPr kumimoji="1" lang="en-US" altLang="ja-JP" sz="1000" b="1" dirty="0" err="1" smtClean="0">
              <a:latin typeface="Times New Roman" panose="02020603050405020304" pitchFamily="18" charset="0"/>
              <a:ea typeface="+mj-ea"/>
              <a:cs typeface="Times New Roman" panose="02020603050405020304" pitchFamily="18" charset="0"/>
            </a:rPr>
            <a:t>Năm</a:t>
          </a:r>
          <a:r>
            <a:rPr kumimoji="1" lang="en-US" altLang="ja-JP" sz="1000" b="1" dirty="0" smtClean="0">
              <a:latin typeface="Times New Roman" panose="02020603050405020304" pitchFamily="18" charset="0"/>
              <a:ea typeface="+mj-ea"/>
              <a:cs typeface="Times New Roman" panose="02020603050405020304" pitchFamily="18" charset="0"/>
            </a:rPr>
            <a:t> 2016 </a:t>
          </a:r>
          <a:r>
            <a:rPr kumimoji="1" lang="en-US" altLang="ja-JP" sz="1000" b="1" dirty="0" err="1" smtClean="0">
              <a:latin typeface="Times New Roman" panose="02020603050405020304" pitchFamily="18" charset="0"/>
              <a:ea typeface="+mj-ea"/>
              <a:cs typeface="Times New Roman" panose="02020603050405020304" pitchFamily="18" charset="0"/>
            </a:rPr>
            <a:t>chỉ</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đạo</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thực</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thi</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thực</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hành</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chương</a:t>
          </a:r>
          <a:r>
            <a:rPr kumimoji="1" lang="en-US" altLang="ja-JP" sz="1000" b="1" dirty="0" smtClean="0">
              <a:latin typeface="Times New Roman" panose="02020603050405020304" pitchFamily="18" charset="0"/>
              <a:ea typeface="+mj-ea"/>
              <a:cs typeface="Times New Roman" panose="02020603050405020304" pitchFamily="18" charset="0"/>
            </a:rPr>
            <a:t> </a:t>
          </a:r>
          <a:r>
            <a:rPr kumimoji="1" lang="en-US" altLang="ja-JP" sz="1000" b="1" dirty="0" err="1" smtClean="0">
              <a:latin typeface="Times New Roman" panose="02020603050405020304" pitchFamily="18" charset="0"/>
              <a:ea typeface="+mj-ea"/>
              <a:cs typeface="Times New Roman" panose="02020603050405020304" pitchFamily="18" charset="0"/>
            </a:rPr>
            <a:t>trình</a:t>
          </a:r>
          <a:endParaRPr kumimoji="1" lang="en-US" altLang="ja-JP" sz="1000" b="1" dirty="0" smtClean="0">
            <a:latin typeface="Times New Roman" panose="02020603050405020304" pitchFamily="18" charset="0"/>
            <a:ea typeface="+mj-ea"/>
            <a:cs typeface="Times New Roman" panose="02020603050405020304" pitchFamily="18" charset="0"/>
          </a:endParaRPr>
        </a:p>
        <a:p>
          <a:endParaRPr kumimoji="1" lang="ja-JP" altLang="en-US" sz="1000" b="1" dirty="0">
            <a:latin typeface="Times New Roman" panose="02020603050405020304" pitchFamily="18" charset="0"/>
            <a:ea typeface="+mj-ea"/>
            <a:cs typeface="Times New Roman" panose="02020603050405020304" pitchFamily="18" charset="0"/>
          </a:endParaRPr>
        </a:p>
      </dgm:t>
    </dgm:pt>
    <dgm:pt modelId="{50CC9276-0771-40F8-94B8-B044B6248D33}" type="parTrans" cxnId="{E9129EAB-82A0-4804-9D0B-C620F863271F}">
      <dgm:prSet/>
      <dgm:spPr/>
      <dgm:t>
        <a:bodyPr/>
        <a:lstStyle/>
        <a:p>
          <a:endParaRPr kumimoji="1" lang="ja-JP" altLang="en-US" sz="1000" b="1">
            <a:latin typeface="+mj-ea"/>
            <a:ea typeface="+mj-ea"/>
          </a:endParaRPr>
        </a:p>
      </dgm:t>
    </dgm:pt>
    <dgm:pt modelId="{DB06BD11-BD29-4C6B-8841-14F8E68176B5}" type="sibTrans" cxnId="{E9129EAB-82A0-4804-9D0B-C620F863271F}">
      <dgm:prSet/>
      <dgm:spPr/>
      <dgm:t>
        <a:bodyPr/>
        <a:lstStyle/>
        <a:p>
          <a:endParaRPr kumimoji="1" lang="ja-JP" altLang="en-US" sz="1000" b="1">
            <a:latin typeface="+mj-ea"/>
            <a:ea typeface="+mj-ea"/>
          </a:endParaRPr>
        </a:p>
      </dgm:t>
    </dgm:pt>
    <dgm:pt modelId="{2BBDB6F7-0EA2-4803-BD01-ABB8FECCECB4}" type="pres">
      <dgm:prSet presAssocID="{FC93E48C-63B5-4396-955E-0BBB2A4A1D48}" presName="linearFlow" presStyleCnt="0">
        <dgm:presLayoutVars>
          <dgm:resizeHandles val="exact"/>
        </dgm:presLayoutVars>
      </dgm:prSet>
      <dgm:spPr/>
      <dgm:t>
        <a:bodyPr/>
        <a:lstStyle/>
        <a:p>
          <a:endParaRPr kumimoji="1" lang="ja-JP" altLang="en-US"/>
        </a:p>
      </dgm:t>
    </dgm:pt>
    <dgm:pt modelId="{6C6E2578-9101-4B76-8A17-867B8640FB37}" type="pres">
      <dgm:prSet presAssocID="{552ED688-0EFB-4436-BBF2-4AACBC9E3A0A}" presName="node" presStyleLbl="node1" presStyleIdx="0" presStyleCnt="3" custScaleX="180915" custLinFactNeighborY="-17887">
        <dgm:presLayoutVars>
          <dgm:bulletEnabled val="1"/>
        </dgm:presLayoutVars>
      </dgm:prSet>
      <dgm:spPr/>
      <dgm:t>
        <a:bodyPr/>
        <a:lstStyle/>
        <a:p>
          <a:endParaRPr kumimoji="1" lang="ja-JP" altLang="en-US"/>
        </a:p>
      </dgm:t>
    </dgm:pt>
    <dgm:pt modelId="{38F055A1-EFB9-43EF-8299-CC628A71DE55}" type="pres">
      <dgm:prSet presAssocID="{CB745C10-F6F2-4416-ADB8-C1564C448561}" presName="sibTrans" presStyleLbl="sibTrans2D1" presStyleIdx="0" presStyleCnt="2"/>
      <dgm:spPr/>
      <dgm:t>
        <a:bodyPr/>
        <a:lstStyle/>
        <a:p>
          <a:endParaRPr kumimoji="1" lang="ja-JP" altLang="en-US"/>
        </a:p>
      </dgm:t>
    </dgm:pt>
    <dgm:pt modelId="{525B6886-61F6-4974-BCE2-B26FB9D0E931}" type="pres">
      <dgm:prSet presAssocID="{CB745C10-F6F2-4416-ADB8-C1564C448561}" presName="connectorText" presStyleLbl="sibTrans2D1" presStyleIdx="0" presStyleCnt="2"/>
      <dgm:spPr/>
      <dgm:t>
        <a:bodyPr/>
        <a:lstStyle/>
        <a:p>
          <a:endParaRPr kumimoji="1" lang="ja-JP" altLang="en-US"/>
        </a:p>
      </dgm:t>
    </dgm:pt>
    <dgm:pt modelId="{19B9055A-4EC6-482B-A1F0-A3E0F8C225AD}" type="pres">
      <dgm:prSet presAssocID="{181C4CEA-C07E-4DF2-8AD3-DA8F5BB5B60A}" presName="node" presStyleLbl="node1" presStyleIdx="1" presStyleCnt="3" custScaleX="180915" custScaleY="183132" custLinFactNeighborX="-3831" custLinFactNeighborY="6936">
        <dgm:presLayoutVars>
          <dgm:bulletEnabled val="1"/>
        </dgm:presLayoutVars>
      </dgm:prSet>
      <dgm:spPr/>
      <dgm:t>
        <a:bodyPr/>
        <a:lstStyle/>
        <a:p>
          <a:endParaRPr kumimoji="1" lang="ja-JP" altLang="en-US"/>
        </a:p>
      </dgm:t>
    </dgm:pt>
    <dgm:pt modelId="{4CAA97BE-CAE8-424A-9967-4A8B3A527E08}" type="pres">
      <dgm:prSet presAssocID="{6889570F-6323-49E3-86D8-8D5FA66CF207}" presName="sibTrans" presStyleLbl="sibTrans2D1" presStyleIdx="1" presStyleCnt="2"/>
      <dgm:spPr/>
      <dgm:t>
        <a:bodyPr/>
        <a:lstStyle/>
        <a:p>
          <a:endParaRPr kumimoji="1" lang="ja-JP" altLang="en-US"/>
        </a:p>
      </dgm:t>
    </dgm:pt>
    <dgm:pt modelId="{053D1885-F887-4467-889A-4353A43B8CF4}" type="pres">
      <dgm:prSet presAssocID="{6889570F-6323-49E3-86D8-8D5FA66CF207}" presName="connectorText" presStyleLbl="sibTrans2D1" presStyleIdx="1" presStyleCnt="2"/>
      <dgm:spPr/>
      <dgm:t>
        <a:bodyPr/>
        <a:lstStyle/>
        <a:p>
          <a:endParaRPr kumimoji="1" lang="ja-JP" altLang="en-US"/>
        </a:p>
      </dgm:t>
    </dgm:pt>
    <dgm:pt modelId="{1301D425-353A-42A7-B9C0-71741830094B}" type="pres">
      <dgm:prSet presAssocID="{A5704A84-F741-4DB8-851E-ADA1B0891B6D}" presName="node" presStyleLbl="node1" presStyleIdx="2" presStyleCnt="3" custScaleX="180915">
        <dgm:presLayoutVars>
          <dgm:bulletEnabled val="1"/>
        </dgm:presLayoutVars>
      </dgm:prSet>
      <dgm:spPr/>
      <dgm:t>
        <a:bodyPr/>
        <a:lstStyle/>
        <a:p>
          <a:endParaRPr kumimoji="1" lang="ja-JP" altLang="en-US"/>
        </a:p>
      </dgm:t>
    </dgm:pt>
  </dgm:ptLst>
  <dgm:cxnLst>
    <dgm:cxn modelId="{76F3A502-62DC-4637-AC1E-98EE2E946FB9}" type="presOf" srcId="{6889570F-6323-49E3-86D8-8D5FA66CF207}" destId="{4CAA97BE-CAE8-424A-9967-4A8B3A527E08}" srcOrd="0" destOrd="0" presId="urn:microsoft.com/office/officeart/2005/8/layout/process2"/>
    <dgm:cxn modelId="{4E69557F-2A6A-44F7-B033-100AB9B9FAB6}" type="presOf" srcId="{A5704A84-F741-4DB8-851E-ADA1B0891B6D}" destId="{1301D425-353A-42A7-B9C0-71741830094B}" srcOrd="0" destOrd="0" presId="urn:microsoft.com/office/officeart/2005/8/layout/process2"/>
    <dgm:cxn modelId="{5254D981-2B15-47E1-A792-D83EDA39405E}" type="presOf" srcId="{CB745C10-F6F2-4416-ADB8-C1564C448561}" destId="{38F055A1-EFB9-43EF-8299-CC628A71DE55}" srcOrd="0" destOrd="0" presId="urn:microsoft.com/office/officeart/2005/8/layout/process2"/>
    <dgm:cxn modelId="{D0ACA8D6-7E4C-4610-B4EE-2FC7E6FE3735}" srcId="{FC93E48C-63B5-4396-955E-0BBB2A4A1D48}" destId="{181C4CEA-C07E-4DF2-8AD3-DA8F5BB5B60A}" srcOrd="1" destOrd="0" parTransId="{33290EEA-9126-4897-A0B1-B36D7AA1D817}" sibTransId="{6889570F-6323-49E3-86D8-8D5FA66CF207}"/>
    <dgm:cxn modelId="{74A548DA-7ADA-41EC-A307-6BA33370A00B}" type="presOf" srcId="{6889570F-6323-49E3-86D8-8D5FA66CF207}" destId="{053D1885-F887-4467-889A-4353A43B8CF4}" srcOrd="1" destOrd="0" presId="urn:microsoft.com/office/officeart/2005/8/layout/process2"/>
    <dgm:cxn modelId="{929CE5A6-A9C7-4AC5-8828-B634C4FE0A0B}" type="presOf" srcId="{552ED688-0EFB-4436-BBF2-4AACBC9E3A0A}" destId="{6C6E2578-9101-4B76-8A17-867B8640FB37}" srcOrd="0" destOrd="0" presId="urn:microsoft.com/office/officeart/2005/8/layout/process2"/>
    <dgm:cxn modelId="{8561B0CA-F1DE-4CA8-B804-5C7F1E2243F1}" type="presOf" srcId="{FC93E48C-63B5-4396-955E-0BBB2A4A1D48}" destId="{2BBDB6F7-0EA2-4803-BD01-ABB8FECCECB4}" srcOrd="0" destOrd="0" presId="urn:microsoft.com/office/officeart/2005/8/layout/process2"/>
    <dgm:cxn modelId="{3EA9CDB3-7F61-47D6-8CBC-25EF9EC6283F}" type="presOf" srcId="{181C4CEA-C07E-4DF2-8AD3-DA8F5BB5B60A}" destId="{19B9055A-4EC6-482B-A1F0-A3E0F8C225AD}" srcOrd="0" destOrd="0" presId="urn:microsoft.com/office/officeart/2005/8/layout/process2"/>
    <dgm:cxn modelId="{62915644-9FC3-47B3-9CE5-FA86043215D0}" type="presOf" srcId="{CB745C10-F6F2-4416-ADB8-C1564C448561}" destId="{525B6886-61F6-4974-BCE2-B26FB9D0E931}" srcOrd="1" destOrd="0" presId="urn:microsoft.com/office/officeart/2005/8/layout/process2"/>
    <dgm:cxn modelId="{1B4667B2-E0C9-433C-B248-8653E19C30DF}" srcId="{FC93E48C-63B5-4396-955E-0BBB2A4A1D48}" destId="{552ED688-0EFB-4436-BBF2-4AACBC9E3A0A}" srcOrd="0" destOrd="0" parTransId="{46807FE6-CD49-45CF-9CD7-66030B190080}" sibTransId="{CB745C10-F6F2-4416-ADB8-C1564C448561}"/>
    <dgm:cxn modelId="{E9129EAB-82A0-4804-9D0B-C620F863271F}" srcId="{FC93E48C-63B5-4396-955E-0BBB2A4A1D48}" destId="{A5704A84-F741-4DB8-851E-ADA1B0891B6D}" srcOrd="2" destOrd="0" parTransId="{50CC9276-0771-40F8-94B8-B044B6248D33}" sibTransId="{DB06BD11-BD29-4C6B-8841-14F8E68176B5}"/>
    <dgm:cxn modelId="{9221D0B4-EC9E-49AC-A9B4-D320D5249759}" type="presParOf" srcId="{2BBDB6F7-0EA2-4803-BD01-ABB8FECCECB4}" destId="{6C6E2578-9101-4B76-8A17-867B8640FB37}" srcOrd="0" destOrd="0" presId="urn:microsoft.com/office/officeart/2005/8/layout/process2"/>
    <dgm:cxn modelId="{7AB78B70-7DA6-463E-A56C-D86AC1A546BE}" type="presParOf" srcId="{2BBDB6F7-0EA2-4803-BD01-ABB8FECCECB4}" destId="{38F055A1-EFB9-43EF-8299-CC628A71DE55}" srcOrd="1" destOrd="0" presId="urn:microsoft.com/office/officeart/2005/8/layout/process2"/>
    <dgm:cxn modelId="{CD05B656-642E-402F-A260-20F3E66FE926}" type="presParOf" srcId="{38F055A1-EFB9-43EF-8299-CC628A71DE55}" destId="{525B6886-61F6-4974-BCE2-B26FB9D0E931}" srcOrd="0" destOrd="0" presId="urn:microsoft.com/office/officeart/2005/8/layout/process2"/>
    <dgm:cxn modelId="{2D63DB58-A140-453B-ACB7-2D877428030B}" type="presParOf" srcId="{2BBDB6F7-0EA2-4803-BD01-ABB8FECCECB4}" destId="{19B9055A-4EC6-482B-A1F0-A3E0F8C225AD}" srcOrd="2" destOrd="0" presId="urn:microsoft.com/office/officeart/2005/8/layout/process2"/>
    <dgm:cxn modelId="{E071E1D0-5C6F-4ABD-A693-B4E0B91A4A44}" type="presParOf" srcId="{2BBDB6F7-0EA2-4803-BD01-ABB8FECCECB4}" destId="{4CAA97BE-CAE8-424A-9967-4A8B3A527E08}" srcOrd="3" destOrd="0" presId="urn:microsoft.com/office/officeart/2005/8/layout/process2"/>
    <dgm:cxn modelId="{96194A7D-C9F4-448F-8E3A-D41F29E9A9AE}" type="presParOf" srcId="{4CAA97BE-CAE8-424A-9967-4A8B3A527E08}" destId="{053D1885-F887-4467-889A-4353A43B8CF4}" srcOrd="0" destOrd="0" presId="urn:microsoft.com/office/officeart/2005/8/layout/process2"/>
    <dgm:cxn modelId="{02ECDEC8-2B80-4428-B2F2-18C997A32C37}" type="presParOf" srcId="{2BBDB6F7-0EA2-4803-BD01-ABB8FECCECB4}" destId="{1301D425-353A-42A7-B9C0-71741830094B}"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98A2C-0BE7-4862-98CE-FBF73628E832}"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F5BF91D6-A71C-4A41-BC46-BBEB3D3D8CF5}">
      <dgm:prSet phldrT="[テキスト]" custT="1"/>
      <dgm:spPr/>
      <dgm:t>
        <a:bodyPr/>
        <a:lstStyle/>
        <a:p>
          <a:r>
            <a:rPr kumimoji="1" lang="ja-JP" altLang="en-US" sz="1100" b="1" dirty="0" smtClean="0">
              <a:latin typeface="HG丸ｺﾞｼｯｸM-PRO" panose="020F0600000000000000" pitchFamily="50" charset="-128"/>
              <a:ea typeface="HG丸ｺﾞｼｯｸM-PRO" panose="020F0600000000000000" pitchFamily="50" charset="-128"/>
            </a:rPr>
            <a:t>企業講和</a:t>
          </a:r>
          <a:endParaRPr kumimoji="1" lang="ja-JP" altLang="en-US" sz="1100" b="1" dirty="0">
            <a:latin typeface="HG丸ｺﾞｼｯｸM-PRO" panose="020F0600000000000000" pitchFamily="50" charset="-128"/>
            <a:ea typeface="HG丸ｺﾞｼｯｸM-PRO" panose="020F0600000000000000" pitchFamily="50" charset="-128"/>
          </a:endParaRPr>
        </a:p>
      </dgm:t>
    </dgm:pt>
    <dgm:pt modelId="{3CE7AC23-0A66-48FC-9598-39CA5CA69B23}" type="parTrans" cxnId="{CDC77838-7FA6-48C9-9D5E-99BD4749BBAE}">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8094C700-CBFF-4C4D-9FEB-7ECFCEBE339B}" type="sibTrans" cxnId="{CDC77838-7FA6-48C9-9D5E-99BD4749BBAE}">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2E343C53-0131-4116-9980-5F6B1E63C04D}">
      <dgm:prSet phldrT="[テキスト]" custT="1"/>
      <dgm:spPr/>
      <dgm:t>
        <a:bodyPr/>
        <a:lstStyle/>
        <a:p>
          <a:r>
            <a:rPr kumimoji="1" lang="en-US" altLang="ja-JP" sz="1100" b="1" dirty="0" smtClean="0">
              <a:latin typeface="HG丸ｺﾞｼｯｸM-PRO" panose="020F0600000000000000" pitchFamily="50" charset="-128"/>
              <a:ea typeface="HG丸ｺﾞｼｯｸM-PRO" panose="020F0600000000000000" pitchFamily="50" charset="-128"/>
            </a:rPr>
            <a:t>3S</a:t>
          </a:r>
          <a:r>
            <a:rPr kumimoji="1" lang="ja-JP" altLang="en-US" sz="1100" b="1" dirty="0" smtClean="0">
              <a:latin typeface="HG丸ｺﾞｼｯｸM-PRO" panose="020F0600000000000000" pitchFamily="50" charset="-128"/>
              <a:ea typeface="HG丸ｺﾞｼｯｸM-PRO" panose="020F0600000000000000" pitchFamily="50" charset="-128"/>
            </a:rPr>
            <a:t>／</a:t>
          </a:r>
          <a:r>
            <a:rPr kumimoji="1" lang="en-US" altLang="ja-JP" sz="1100" b="1" dirty="0" smtClean="0">
              <a:latin typeface="HG丸ｺﾞｼｯｸM-PRO" panose="020F0600000000000000" pitchFamily="50" charset="-128"/>
              <a:ea typeface="HG丸ｺﾞｼｯｸM-PRO" panose="020F0600000000000000" pitchFamily="50" charset="-128"/>
            </a:rPr>
            <a:t>5S</a:t>
          </a:r>
          <a:endParaRPr kumimoji="1" lang="ja-JP" altLang="en-US" sz="1100" b="1" dirty="0">
            <a:latin typeface="HG丸ｺﾞｼｯｸM-PRO" panose="020F0600000000000000" pitchFamily="50" charset="-128"/>
            <a:ea typeface="HG丸ｺﾞｼｯｸM-PRO" panose="020F0600000000000000" pitchFamily="50" charset="-128"/>
          </a:endParaRPr>
        </a:p>
      </dgm:t>
    </dgm:pt>
    <dgm:pt modelId="{92BA736D-5B9A-4341-AA23-E7C5F5F4E77C}" type="parTrans" cxnId="{64F6B2DA-E2B1-4850-A5A2-1AE779B2D011}">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994CE3E2-CF78-41C7-89A8-F1962A4C4B67}" type="sibTrans" cxnId="{64F6B2DA-E2B1-4850-A5A2-1AE779B2D011}">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EA895F2E-2698-4CFB-A79A-AB1F62AAFE67}">
      <dgm:prSet phldrT="[テキスト]" custT="1"/>
      <dgm:spPr/>
      <dgm:t>
        <a:bodyPr/>
        <a:lstStyle/>
        <a:p>
          <a:r>
            <a:rPr kumimoji="1" lang="ja-JP" altLang="en-US" sz="1100" b="1" dirty="0" smtClean="0">
              <a:latin typeface="HG丸ｺﾞｼｯｸM-PRO" panose="020F0600000000000000" pitchFamily="50" charset="-128"/>
              <a:ea typeface="HG丸ｺﾞｼｯｸM-PRO" panose="020F0600000000000000" pitchFamily="50" charset="-128"/>
            </a:rPr>
            <a:t>安全教育</a:t>
          </a:r>
          <a:endParaRPr kumimoji="1" lang="ja-JP" altLang="en-US" sz="1100" b="1" dirty="0">
            <a:latin typeface="HG丸ｺﾞｼｯｸM-PRO" panose="020F0600000000000000" pitchFamily="50" charset="-128"/>
            <a:ea typeface="HG丸ｺﾞｼｯｸM-PRO" panose="020F0600000000000000" pitchFamily="50" charset="-128"/>
          </a:endParaRPr>
        </a:p>
      </dgm:t>
    </dgm:pt>
    <dgm:pt modelId="{1DFC0CCF-81A6-4E43-862F-B0710EF2CD47}" type="parTrans" cxnId="{FD9833E9-23B7-4DAA-802B-8537325640D5}">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88349AB0-3A91-4052-BA60-49E0FE813161}" type="sibTrans" cxnId="{FD9833E9-23B7-4DAA-802B-8537325640D5}">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CE6B5B3F-00BE-4F01-AB84-CA3EECCF7E49}">
      <dgm:prSet phldrT="[テキスト]" custT="1"/>
      <dgm:spPr/>
      <dgm:t>
        <a:bodyPr/>
        <a:lstStyle/>
        <a:p>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Đối</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tượng</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nhân</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lực</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mà</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các</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doanh</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nghiệp</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Nhật</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Bản</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yêu</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cầu</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giảng</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hòa</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của</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cán</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bộ</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quản</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lý</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những</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người</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kinh</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doanh</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xí</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nghiệp</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a:t>
          </a:r>
          <a:endParaRPr kumimoji="1" lang="ja-JP" altLang="en-US" sz="900" dirty="0">
            <a:latin typeface="Times New Roman" panose="02020603050405020304" pitchFamily="18" charset="0"/>
            <a:ea typeface="MS UI Gothic" panose="020B0600070205080204" pitchFamily="50" charset="-128"/>
            <a:cs typeface="Times New Roman" panose="02020603050405020304" pitchFamily="18" charset="0"/>
          </a:endParaRPr>
        </a:p>
      </dgm:t>
    </dgm:pt>
    <dgm:pt modelId="{E0226CA8-251C-4CC5-A14C-BF5ABB191D5F}" type="parTrans" cxnId="{48CAF332-34E1-432D-9026-423AC13FCD39}">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3E21F5D7-DFDA-4233-B084-D92E0CB04D48}" type="sibTrans" cxnId="{48CAF332-34E1-432D-9026-423AC13FCD39}">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D072E1C9-DF7A-451E-B522-483A827965B9}">
      <dgm:prSet phldrT="[テキスト]" custT="1"/>
      <dgm:spPr/>
      <dgm:t>
        <a:bodyPr/>
        <a:lstStyle/>
        <a:p>
          <a:pPr algn="just"/>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hiện</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trường</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sản</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xuất</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mô</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phỏng</a:t>
          </a:r>
          <a:endParaRPr kumimoji="1" lang="ja-JP" altLang="en-US" sz="900" dirty="0">
            <a:latin typeface="Times New Roman" panose="02020603050405020304" pitchFamily="18" charset="0"/>
            <a:ea typeface="MS UI Gothic" panose="020B0600070205080204" pitchFamily="50" charset="-128"/>
            <a:cs typeface="Times New Roman" panose="02020603050405020304" pitchFamily="18" charset="0"/>
          </a:endParaRPr>
        </a:p>
      </dgm:t>
    </dgm:pt>
    <dgm:pt modelId="{AD1B166B-262B-44C1-90E5-9EE838C5BD66}" type="parTrans" cxnId="{F34A626D-7672-49AA-A90F-D361BB9C13A6}">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DD50F758-412F-4D55-AE7B-DFEF356C70CB}" type="sibTrans" cxnId="{F34A626D-7672-49AA-A90F-D361BB9C13A6}">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78658593-9F01-4468-A00A-100C0452E917}">
      <dgm:prSet phldrT="[テキスト]" custT="1"/>
      <dgm:spPr/>
      <dgm:t>
        <a:bodyPr/>
        <a:lstStyle/>
        <a:p>
          <a:r>
            <a:rPr kumimoji="1" lang="ja-JP" altLang="en-US" sz="1100" b="1" dirty="0" smtClean="0">
              <a:latin typeface="HG丸ｺﾞｼｯｸM-PRO" panose="020F0600000000000000" pitchFamily="50" charset="-128"/>
              <a:ea typeface="HG丸ｺﾞｼｯｸM-PRO" panose="020F0600000000000000" pitchFamily="50" charset="-128"/>
            </a:rPr>
            <a:t>日本語教育</a:t>
          </a:r>
          <a:endParaRPr kumimoji="1" lang="ja-JP" altLang="en-US" sz="1100" b="1" dirty="0">
            <a:latin typeface="HG丸ｺﾞｼｯｸM-PRO" panose="020F0600000000000000" pitchFamily="50" charset="-128"/>
            <a:ea typeface="HG丸ｺﾞｼｯｸM-PRO" panose="020F0600000000000000" pitchFamily="50" charset="-128"/>
          </a:endParaRPr>
        </a:p>
      </dgm:t>
    </dgm:pt>
    <dgm:pt modelId="{2E5DD5D5-2794-4F3C-9668-C700F24084F7}" type="parTrans" cxnId="{EFE51A8D-7DDE-482C-A613-952432BAD2B9}">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2A9ABF67-CCA3-4813-8F97-A5FA98ADFC14}" type="sibTrans" cxnId="{EFE51A8D-7DDE-482C-A613-952432BAD2B9}">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C452AFBD-4ED6-4F9F-9FCA-224460187A69}">
      <dgm:prSet phldrT="[テキスト]" custT="1"/>
      <dgm:spPr/>
      <dgm:t>
        <a:bodyPr/>
        <a:lstStyle/>
        <a:p>
          <a:pPr algn="just"/>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Cuộc</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cạnh</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tranh</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ở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hiện</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trường</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của</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những</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xí</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nghiệp</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vừa</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và</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a:t>
          </a:r>
          <a:r>
            <a:rPr kumimoji="1" lang="en-US" altLang="ja-JP" sz="900" dirty="0" err="1" smtClean="0">
              <a:latin typeface="Times New Roman" panose="02020603050405020304" pitchFamily="18" charset="0"/>
              <a:ea typeface="MS UI Gothic" panose="020B0600070205080204" pitchFamily="50" charset="-128"/>
              <a:cs typeface="Times New Roman" panose="02020603050405020304" pitchFamily="18" charset="0"/>
            </a:rPr>
            <a:t>nhỏ</a:t>
          </a:r>
          <a:r>
            <a:rPr kumimoji="1" lang="en-US" altLang="ja-JP" sz="900" dirty="0" smtClean="0">
              <a:latin typeface="Times New Roman" panose="02020603050405020304" pitchFamily="18" charset="0"/>
              <a:ea typeface="MS UI Gothic" panose="020B0600070205080204" pitchFamily="50" charset="-128"/>
              <a:cs typeface="Times New Roman" panose="02020603050405020304" pitchFamily="18" charset="0"/>
            </a:rPr>
            <a:t> NB</a:t>
          </a:r>
          <a:endParaRPr kumimoji="1" lang="ja-JP" altLang="en-US" sz="900" dirty="0">
            <a:latin typeface="Times New Roman" panose="02020603050405020304" pitchFamily="18" charset="0"/>
            <a:ea typeface="MS UI Gothic" panose="020B0600070205080204" pitchFamily="50" charset="-128"/>
            <a:cs typeface="Times New Roman" panose="02020603050405020304" pitchFamily="18" charset="0"/>
          </a:endParaRPr>
        </a:p>
      </dgm:t>
    </dgm:pt>
    <dgm:pt modelId="{3C5BD2C9-FB0C-4594-BC25-A59A151800F7}" type="parTrans" cxnId="{11EC473F-26ED-49A7-8B20-24FD2251AC38}">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E16892DF-1E96-48E5-9E62-F34CD2616DAB}" type="sibTrans" cxnId="{11EC473F-26ED-49A7-8B20-24FD2251AC38}">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0931AA43-0F15-4FE6-ADFF-CC88F7149BB9}">
      <dgm:prSet phldrT="[テキスト]" custT="1"/>
      <dgm:spPr/>
      <dgm:t>
        <a:bodyPr/>
        <a:lstStyle/>
        <a:p>
          <a:pPr algn="just"/>
          <a:r>
            <a:rPr kumimoji="1" lang="en-US" altLang="ja-JP" sz="900" dirty="0" err="1" smtClean="0">
              <a:latin typeface="MS UI Gothic" panose="020B0600070205080204" pitchFamily="50" charset="-128"/>
              <a:ea typeface="MS UI Gothic" panose="020B0600070205080204" pitchFamily="50" charset="-128"/>
            </a:rPr>
            <a:t>Hiện</a:t>
          </a:r>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MS UI Gothic" panose="020B0600070205080204" pitchFamily="50" charset="-128"/>
              <a:ea typeface="MS UI Gothic" panose="020B0600070205080204" pitchFamily="50" charset="-128"/>
            </a:rPr>
            <a:t>trường</a:t>
          </a:r>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MS UI Gothic" panose="020B0600070205080204" pitchFamily="50" charset="-128"/>
              <a:ea typeface="MS UI Gothic" panose="020B0600070205080204" pitchFamily="50" charset="-128"/>
            </a:rPr>
            <a:t>sản</a:t>
          </a:r>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MS UI Gothic" panose="020B0600070205080204" pitchFamily="50" charset="-128"/>
              <a:ea typeface="MS UI Gothic" panose="020B0600070205080204" pitchFamily="50" charset="-128"/>
            </a:rPr>
            <a:t>xuất</a:t>
          </a:r>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MS UI Gothic" panose="020B0600070205080204" pitchFamily="50" charset="-128"/>
              <a:ea typeface="MS UI Gothic" panose="020B0600070205080204" pitchFamily="50" charset="-128"/>
            </a:rPr>
            <a:t>mô</a:t>
          </a:r>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MS UI Gothic" panose="020B0600070205080204" pitchFamily="50" charset="-128"/>
              <a:ea typeface="MS UI Gothic" panose="020B0600070205080204" pitchFamily="50" charset="-128"/>
            </a:rPr>
            <a:t>phỏng</a:t>
          </a:r>
          <a:endParaRPr kumimoji="1" lang="ja-JP" altLang="en-US" sz="900" dirty="0">
            <a:latin typeface="MS UI Gothic" panose="020B0600070205080204" pitchFamily="50" charset="-128"/>
            <a:ea typeface="MS UI Gothic" panose="020B0600070205080204" pitchFamily="50" charset="-128"/>
          </a:endParaRPr>
        </a:p>
      </dgm:t>
    </dgm:pt>
    <dgm:pt modelId="{8B9CDDEF-C634-4457-B850-092A5E53B4EC}" type="parTrans" cxnId="{DEA01244-E17C-498C-8CB7-BB9E06790AC0}">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15294648-1950-493A-B8FF-0B8B569C05F4}" type="sibTrans" cxnId="{DEA01244-E17C-498C-8CB7-BB9E06790AC0}">
      <dgm:prSet/>
      <dgm:spPr/>
      <dgm:t>
        <a:bodyPr/>
        <a:lstStyle/>
        <a:p>
          <a:endParaRPr kumimoji="1" lang="ja-JP" altLang="en-US" sz="900">
            <a:latin typeface="HG丸ｺﾞｼｯｸM-PRO" panose="020F0600000000000000" pitchFamily="50" charset="-128"/>
            <a:ea typeface="HG丸ｺﾞｼｯｸM-PRO" panose="020F0600000000000000" pitchFamily="50" charset="-128"/>
          </a:endParaRPr>
        </a:p>
      </dgm:t>
    </dgm:pt>
    <dgm:pt modelId="{1695E421-255C-423F-BD7F-71D8E22C8F0A}">
      <dgm:prSet phldrT="[テキスト]" custT="1"/>
      <dgm:spPr/>
      <dgm:t>
        <a:bodyPr/>
        <a:lstStyle/>
        <a:p>
          <a:pPr algn="just"/>
          <a:r>
            <a:rPr kumimoji="1" lang="en-US" altLang="ja-JP" sz="900" dirty="0" err="1" smtClean="0">
              <a:latin typeface="MS UI Gothic" panose="020B0600070205080204" pitchFamily="50" charset="-128"/>
              <a:ea typeface="MS UI Gothic" panose="020B0600070205080204" pitchFamily="50" charset="-128"/>
            </a:rPr>
            <a:t>Phòng</a:t>
          </a:r>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MS UI Gothic" panose="020B0600070205080204" pitchFamily="50" charset="-128"/>
              <a:ea typeface="MS UI Gothic" panose="020B0600070205080204" pitchFamily="50" charset="-128"/>
            </a:rPr>
            <a:t>thực</a:t>
          </a:r>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MS UI Gothic" panose="020B0600070205080204" pitchFamily="50" charset="-128"/>
              <a:ea typeface="MS UI Gothic" panose="020B0600070205080204" pitchFamily="50" charset="-128"/>
            </a:rPr>
            <a:t>hành</a:t>
          </a:r>
          <a:r>
            <a:rPr kumimoji="1" lang="en-US" altLang="ja-JP" sz="900" dirty="0" smtClean="0">
              <a:latin typeface="MS UI Gothic" panose="020B0600070205080204" pitchFamily="50" charset="-128"/>
              <a:ea typeface="MS UI Gothic" panose="020B0600070205080204" pitchFamily="50" charset="-128"/>
            </a:rPr>
            <a:t> an </a:t>
          </a:r>
          <a:r>
            <a:rPr kumimoji="1" lang="en-US" altLang="ja-JP" sz="900" dirty="0" err="1" smtClean="0">
              <a:latin typeface="MS UI Gothic" panose="020B0600070205080204" pitchFamily="50" charset="-128"/>
              <a:ea typeface="MS UI Gothic" panose="020B0600070205080204" pitchFamily="50" charset="-128"/>
            </a:rPr>
            <a:t>toàn</a:t>
          </a:r>
          <a:endParaRPr kumimoji="1" lang="ja-JP" altLang="en-US" sz="900" dirty="0">
            <a:latin typeface="MS UI Gothic" panose="020B0600070205080204" pitchFamily="50" charset="-128"/>
            <a:ea typeface="MS UI Gothic" panose="020B0600070205080204" pitchFamily="50" charset="-128"/>
          </a:endParaRPr>
        </a:p>
      </dgm:t>
    </dgm:pt>
    <dgm:pt modelId="{5E9CF0FC-9A77-417B-8E07-0FCD1E55B40C}" type="parTrans" cxnId="{1E53F701-710B-4E2B-AA95-B51591812AA3}">
      <dgm:prSet/>
      <dgm:spPr/>
      <dgm:t>
        <a:bodyPr/>
        <a:lstStyle/>
        <a:p>
          <a:endParaRPr kumimoji="1" lang="ja-JP" altLang="en-US"/>
        </a:p>
      </dgm:t>
    </dgm:pt>
    <dgm:pt modelId="{0B365B07-76DE-42A0-94E5-008284AA9B21}" type="sibTrans" cxnId="{1E53F701-710B-4E2B-AA95-B51591812AA3}">
      <dgm:prSet/>
      <dgm:spPr/>
      <dgm:t>
        <a:bodyPr/>
        <a:lstStyle/>
        <a:p>
          <a:endParaRPr kumimoji="1" lang="ja-JP" altLang="en-US"/>
        </a:p>
      </dgm:t>
    </dgm:pt>
    <dgm:pt modelId="{4B25E09E-9F75-42E3-B91F-9280D3A7A144}">
      <dgm:prSet phldrT="[テキスト]" custT="1"/>
      <dgm:spPr/>
      <dgm:t>
        <a:bodyPr/>
        <a:lstStyle/>
        <a:p>
          <a:pPr algn="just"/>
          <a:r>
            <a:rPr kumimoji="1" lang="en-US" altLang="ja-JP" sz="900" dirty="0" err="1" smtClean="0">
              <a:latin typeface="MS UI Gothic" panose="020B0600070205080204" pitchFamily="50" charset="-128"/>
              <a:ea typeface="MS UI Gothic" panose="020B0600070205080204" pitchFamily="50" charset="-128"/>
            </a:rPr>
            <a:t>Phản</a:t>
          </a:r>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MS UI Gothic" panose="020B0600070205080204" pitchFamily="50" charset="-128"/>
              <a:ea typeface="MS UI Gothic" panose="020B0600070205080204" pitchFamily="50" charset="-128"/>
            </a:rPr>
            <a:t>ánh</a:t>
          </a:r>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MS UI Gothic" panose="020B0600070205080204" pitchFamily="50" charset="-128"/>
              <a:ea typeface="MS UI Gothic" panose="020B0600070205080204" pitchFamily="50" charset="-128"/>
            </a:rPr>
            <a:t>những</a:t>
          </a:r>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MS UI Gothic" panose="020B0600070205080204" pitchFamily="50" charset="-128"/>
              <a:ea typeface="MS UI Gothic" panose="020B0600070205080204" pitchFamily="50" charset="-128"/>
            </a:rPr>
            <a:t>sự</a:t>
          </a:r>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MS UI Gothic" panose="020B0600070205080204" pitchFamily="50" charset="-128"/>
              <a:ea typeface="MS UI Gothic" panose="020B0600070205080204" pitchFamily="50" charset="-128"/>
            </a:rPr>
            <a:t>cố</a:t>
          </a:r>
          <a:r>
            <a:rPr kumimoji="1" lang="en-US" altLang="ja-JP" sz="900" dirty="0" smtClean="0">
              <a:latin typeface="MS UI Gothic" panose="020B0600070205080204" pitchFamily="50" charset="-128"/>
              <a:ea typeface="MS UI Gothic" panose="020B0600070205080204" pitchFamily="50" charset="-128"/>
            </a:rPr>
            <a:t> ở </a:t>
          </a:r>
          <a:r>
            <a:rPr kumimoji="1" lang="en-US" altLang="ja-JP" sz="900" dirty="0" err="1" smtClean="0">
              <a:latin typeface="MS UI Gothic" panose="020B0600070205080204" pitchFamily="50" charset="-128"/>
              <a:ea typeface="MS UI Gothic" panose="020B0600070205080204" pitchFamily="50" charset="-128"/>
            </a:rPr>
            <a:t>Việt</a:t>
          </a:r>
          <a:r>
            <a:rPr kumimoji="1" lang="en-US" altLang="ja-JP" sz="900" dirty="0" smtClean="0">
              <a:latin typeface="MS UI Gothic" panose="020B0600070205080204" pitchFamily="50" charset="-128"/>
              <a:ea typeface="MS UI Gothic" panose="020B0600070205080204" pitchFamily="50" charset="-128"/>
            </a:rPr>
            <a:t> Nam]</a:t>
          </a:r>
          <a:endParaRPr kumimoji="1" lang="ja-JP" altLang="en-US" sz="900" dirty="0">
            <a:latin typeface="MS UI Gothic" panose="020B0600070205080204" pitchFamily="50" charset="-128"/>
            <a:ea typeface="MS UI Gothic" panose="020B0600070205080204" pitchFamily="50" charset="-128"/>
          </a:endParaRPr>
        </a:p>
      </dgm:t>
    </dgm:pt>
    <dgm:pt modelId="{D324761C-4B24-4AD2-A068-D48B56722740}" type="parTrans" cxnId="{2DC30635-7310-4FD6-A9F5-06D02EB2596C}">
      <dgm:prSet/>
      <dgm:spPr/>
      <dgm:t>
        <a:bodyPr/>
        <a:lstStyle/>
        <a:p>
          <a:endParaRPr kumimoji="1" lang="ja-JP" altLang="en-US"/>
        </a:p>
      </dgm:t>
    </dgm:pt>
    <dgm:pt modelId="{0EA55991-8EDD-40F0-A47B-AF48B36F7CCC}" type="sibTrans" cxnId="{2DC30635-7310-4FD6-A9F5-06D02EB2596C}">
      <dgm:prSet/>
      <dgm:spPr/>
      <dgm:t>
        <a:bodyPr/>
        <a:lstStyle/>
        <a:p>
          <a:endParaRPr kumimoji="1" lang="ja-JP" altLang="en-US"/>
        </a:p>
      </dgm:t>
    </dgm:pt>
    <dgm:pt modelId="{986EF8F7-814E-4214-BE01-90DFE49DD154}">
      <dgm:prSet phldrT="[テキスト]" custT="1"/>
      <dgm:spPr/>
      <dgm:t>
        <a:bodyPr/>
        <a:lstStyle/>
        <a:p>
          <a:pPr algn="l"/>
          <a:endParaRPr kumimoji="1" lang="ja-JP" altLang="en-US" sz="900" dirty="0">
            <a:latin typeface="MS UI Gothic" panose="020B0600070205080204" pitchFamily="50" charset="-128"/>
            <a:ea typeface="MS UI Gothic" panose="020B0600070205080204" pitchFamily="50" charset="-128"/>
          </a:endParaRPr>
        </a:p>
      </dgm:t>
    </dgm:pt>
    <dgm:pt modelId="{D1E41FE8-81DA-4416-8880-13D6C25A9DEC}" type="parTrans" cxnId="{05F848E2-279E-412F-89D1-BF6EBBFEA79B}">
      <dgm:prSet/>
      <dgm:spPr/>
      <dgm:t>
        <a:bodyPr/>
        <a:lstStyle/>
        <a:p>
          <a:endParaRPr lang="en-US"/>
        </a:p>
      </dgm:t>
    </dgm:pt>
    <dgm:pt modelId="{62C9E73C-CEEC-4EBE-9E74-3AF93F3E8525}" type="sibTrans" cxnId="{05F848E2-279E-412F-89D1-BF6EBBFEA79B}">
      <dgm:prSet/>
      <dgm:spPr/>
      <dgm:t>
        <a:bodyPr/>
        <a:lstStyle/>
        <a:p>
          <a:endParaRPr lang="en-US"/>
        </a:p>
      </dgm:t>
    </dgm:pt>
    <dgm:pt modelId="{7B8371C0-DFD5-4BFF-8CF6-047A75C65DFC}">
      <dgm:prSet phldrT="[テキスト]" custT="1"/>
      <dgm:spPr/>
      <dgm:t>
        <a:bodyPr/>
        <a:lstStyle/>
        <a:p>
          <a:pPr algn="l"/>
          <a:endParaRPr kumimoji="1" lang="ja-JP" altLang="en-US" sz="900" dirty="0">
            <a:latin typeface="MS UI Gothic" panose="020B0600070205080204" pitchFamily="50" charset="-128"/>
            <a:ea typeface="MS UI Gothic" panose="020B0600070205080204" pitchFamily="50" charset="-128"/>
          </a:endParaRPr>
        </a:p>
      </dgm:t>
    </dgm:pt>
    <dgm:pt modelId="{3BACABE8-DDB5-4EEE-9650-021385ED99FF}" type="parTrans" cxnId="{D539E3FF-164D-42F9-8241-9F7861B46317}">
      <dgm:prSet/>
      <dgm:spPr/>
      <dgm:t>
        <a:bodyPr/>
        <a:lstStyle/>
        <a:p>
          <a:endParaRPr lang="en-US"/>
        </a:p>
      </dgm:t>
    </dgm:pt>
    <dgm:pt modelId="{3A35425B-F444-444F-99EC-4454BF911407}" type="sibTrans" cxnId="{D539E3FF-164D-42F9-8241-9F7861B46317}">
      <dgm:prSet/>
      <dgm:spPr/>
      <dgm:t>
        <a:bodyPr/>
        <a:lstStyle/>
        <a:p>
          <a:endParaRPr lang="en-US"/>
        </a:p>
      </dgm:t>
    </dgm:pt>
    <dgm:pt modelId="{79CE85F7-AA96-4E21-B1B1-6CB62C8E740C}">
      <dgm:prSet phldrT="[テキスト]" custT="1"/>
      <dgm:spPr/>
      <dgm:t>
        <a:bodyPr/>
        <a:lstStyle/>
        <a:p>
          <a:pPr algn="just"/>
          <a:r>
            <a:rPr kumimoji="1" lang="en-US" altLang="ja-JP" sz="900" dirty="0" err="1" smtClean="0">
              <a:latin typeface="MS UI Gothic" panose="020B0600070205080204" pitchFamily="50" charset="-128"/>
              <a:ea typeface="MS UI Gothic" panose="020B0600070205080204" pitchFamily="50" charset="-128"/>
            </a:rPr>
            <a:t>Phòng</a:t>
          </a:r>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MS UI Gothic" panose="020B0600070205080204" pitchFamily="50" charset="-128"/>
              <a:ea typeface="MS UI Gothic" panose="020B0600070205080204" pitchFamily="50" charset="-128"/>
            </a:rPr>
            <a:t>thực</a:t>
          </a:r>
          <a:r>
            <a:rPr kumimoji="1" lang="en-US" altLang="ja-JP" sz="900" dirty="0" smtClean="0">
              <a:latin typeface="MS UI Gothic" panose="020B0600070205080204" pitchFamily="50" charset="-128"/>
              <a:ea typeface="MS UI Gothic" panose="020B0600070205080204" pitchFamily="50" charset="-128"/>
            </a:rPr>
            <a:t> </a:t>
          </a:r>
          <a:r>
            <a:rPr kumimoji="1" lang="en-US" altLang="ja-JP" sz="900" dirty="0" err="1" smtClean="0">
              <a:latin typeface="MS UI Gothic" panose="020B0600070205080204" pitchFamily="50" charset="-128"/>
              <a:ea typeface="MS UI Gothic" panose="020B0600070205080204" pitchFamily="50" charset="-128"/>
            </a:rPr>
            <a:t>hành</a:t>
          </a:r>
          <a:r>
            <a:rPr kumimoji="1" lang="en-US" altLang="ja-JP" sz="900" dirty="0" smtClean="0">
              <a:latin typeface="MS UI Gothic" panose="020B0600070205080204" pitchFamily="50" charset="-128"/>
              <a:ea typeface="MS UI Gothic" panose="020B0600070205080204" pitchFamily="50" charset="-128"/>
            </a:rPr>
            <a:t> an </a:t>
          </a:r>
          <a:r>
            <a:rPr kumimoji="1" lang="en-US" altLang="ja-JP" sz="900" dirty="0" err="1" smtClean="0">
              <a:latin typeface="MS UI Gothic" panose="020B0600070205080204" pitchFamily="50" charset="-128"/>
              <a:ea typeface="MS UI Gothic" panose="020B0600070205080204" pitchFamily="50" charset="-128"/>
            </a:rPr>
            <a:t>toàn</a:t>
          </a:r>
          <a:endParaRPr kumimoji="1" lang="ja-JP" altLang="en-US" sz="900" dirty="0">
            <a:latin typeface="MS UI Gothic" panose="020B0600070205080204" pitchFamily="50" charset="-128"/>
            <a:ea typeface="MS UI Gothic" panose="020B0600070205080204" pitchFamily="50" charset="-128"/>
          </a:endParaRPr>
        </a:p>
      </dgm:t>
    </dgm:pt>
    <dgm:pt modelId="{30EC3463-9922-44DC-B242-4C8C083DFCB4}" type="parTrans" cxnId="{CFC1AC05-F9A1-4198-BE58-99D7DE8BD794}">
      <dgm:prSet/>
      <dgm:spPr/>
      <dgm:t>
        <a:bodyPr/>
        <a:lstStyle/>
        <a:p>
          <a:endParaRPr lang="en-US"/>
        </a:p>
      </dgm:t>
    </dgm:pt>
    <dgm:pt modelId="{65FEB8E4-9BEA-47B6-8C86-B0233EE9AA0E}" type="sibTrans" cxnId="{CFC1AC05-F9A1-4198-BE58-99D7DE8BD794}">
      <dgm:prSet/>
      <dgm:spPr/>
      <dgm:t>
        <a:bodyPr/>
        <a:lstStyle/>
        <a:p>
          <a:endParaRPr lang="en-US"/>
        </a:p>
      </dgm:t>
    </dgm:pt>
    <dgm:pt modelId="{ABDB28D4-F87B-4B7A-8CFE-B05958C0DB2C}" type="pres">
      <dgm:prSet presAssocID="{16E98A2C-0BE7-4862-98CE-FBF73628E832}" presName="cycleMatrixDiagram" presStyleCnt="0">
        <dgm:presLayoutVars>
          <dgm:chMax val="1"/>
          <dgm:dir/>
          <dgm:animLvl val="lvl"/>
          <dgm:resizeHandles val="exact"/>
        </dgm:presLayoutVars>
      </dgm:prSet>
      <dgm:spPr/>
      <dgm:t>
        <a:bodyPr/>
        <a:lstStyle/>
        <a:p>
          <a:endParaRPr kumimoji="1" lang="ja-JP" altLang="en-US"/>
        </a:p>
      </dgm:t>
    </dgm:pt>
    <dgm:pt modelId="{2ABD3890-D4ED-4312-9B62-F478B2E4B319}" type="pres">
      <dgm:prSet presAssocID="{16E98A2C-0BE7-4862-98CE-FBF73628E832}" presName="children" presStyleCnt="0"/>
      <dgm:spPr/>
    </dgm:pt>
    <dgm:pt modelId="{CF4C8AD4-646F-4894-8089-B74A7AD092A2}" type="pres">
      <dgm:prSet presAssocID="{16E98A2C-0BE7-4862-98CE-FBF73628E832}" presName="child1group" presStyleCnt="0"/>
      <dgm:spPr/>
    </dgm:pt>
    <dgm:pt modelId="{3BBF58D0-3EA9-4C10-BDD2-1037E01755A2}" type="pres">
      <dgm:prSet presAssocID="{16E98A2C-0BE7-4862-98CE-FBF73628E832}" presName="child1" presStyleLbl="bgAcc1" presStyleIdx="0" presStyleCnt="4" custLinFactNeighborX="-6164" custLinFactNeighborY="-39025"/>
      <dgm:spPr/>
      <dgm:t>
        <a:bodyPr/>
        <a:lstStyle/>
        <a:p>
          <a:endParaRPr kumimoji="1" lang="ja-JP" altLang="en-US"/>
        </a:p>
      </dgm:t>
    </dgm:pt>
    <dgm:pt modelId="{69F96E35-9D09-4BC3-9E55-705A5885C421}" type="pres">
      <dgm:prSet presAssocID="{16E98A2C-0BE7-4862-98CE-FBF73628E832}" presName="child1Text" presStyleLbl="bgAcc1" presStyleIdx="0" presStyleCnt="4">
        <dgm:presLayoutVars>
          <dgm:bulletEnabled val="1"/>
        </dgm:presLayoutVars>
      </dgm:prSet>
      <dgm:spPr/>
      <dgm:t>
        <a:bodyPr/>
        <a:lstStyle/>
        <a:p>
          <a:endParaRPr kumimoji="1" lang="ja-JP" altLang="en-US"/>
        </a:p>
      </dgm:t>
    </dgm:pt>
    <dgm:pt modelId="{BEB72B65-B0D1-4F59-BFA3-2A5267102773}" type="pres">
      <dgm:prSet presAssocID="{16E98A2C-0BE7-4862-98CE-FBF73628E832}" presName="child2group" presStyleCnt="0"/>
      <dgm:spPr/>
    </dgm:pt>
    <dgm:pt modelId="{E1FEDE1E-08CF-418D-A9F1-4D116B40585F}" type="pres">
      <dgm:prSet presAssocID="{16E98A2C-0BE7-4862-98CE-FBF73628E832}" presName="child2" presStyleLbl="bgAcc1" presStyleIdx="1" presStyleCnt="4" custScaleX="152393" custScaleY="211202" custLinFactNeighborX="5680"/>
      <dgm:spPr/>
      <dgm:t>
        <a:bodyPr/>
        <a:lstStyle/>
        <a:p>
          <a:endParaRPr kumimoji="1" lang="ja-JP" altLang="en-US"/>
        </a:p>
      </dgm:t>
    </dgm:pt>
    <dgm:pt modelId="{CF045FD7-E492-4D83-840B-227C49D28F8F}" type="pres">
      <dgm:prSet presAssocID="{16E98A2C-0BE7-4862-98CE-FBF73628E832}" presName="child2Text" presStyleLbl="bgAcc1" presStyleIdx="1" presStyleCnt="4">
        <dgm:presLayoutVars>
          <dgm:bulletEnabled val="1"/>
        </dgm:presLayoutVars>
      </dgm:prSet>
      <dgm:spPr/>
      <dgm:t>
        <a:bodyPr/>
        <a:lstStyle/>
        <a:p>
          <a:endParaRPr kumimoji="1" lang="ja-JP" altLang="en-US"/>
        </a:p>
      </dgm:t>
    </dgm:pt>
    <dgm:pt modelId="{338EB5A2-A740-4E55-93A3-DCBE3FB5A3F1}" type="pres">
      <dgm:prSet presAssocID="{16E98A2C-0BE7-4862-98CE-FBF73628E832}" presName="child3group" presStyleCnt="0"/>
      <dgm:spPr/>
    </dgm:pt>
    <dgm:pt modelId="{FF089DFC-421A-447B-A239-DFA68E2B7383}" type="pres">
      <dgm:prSet presAssocID="{16E98A2C-0BE7-4862-98CE-FBF73628E832}" presName="child3" presStyleLbl="bgAcc1" presStyleIdx="2" presStyleCnt="4" custScaleX="119820" custLinFactNeighborX="32191" custLinFactNeighborY="-50261"/>
      <dgm:spPr/>
      <dgm:t>
        <a:bodyPr/>
        <a:lstStyle/>
        <a:p>
          <a:endParaRPr kumimoji="1" lang="ja-JP" altLang="en-US"/>
        </a:p>
      </dgm:t>
    </dgm:pt>
    <dgm:pt modelId="{A4F7944A-6241-4EDC-AE14-FCB09F81C861}" type="pres">
      <dgm:prSet presAssocID="{16E98A2C-0BE7-4862-98CE-FBF73628E832}" presName="child3Text" presStyleLbl="bgAcc1" presStyleIdx="2" presStyleCnt="4">
        <dgm:presLayoutVars>
          <dgm:bulletEnabled val="1"/>
        </dgm:presLayoutVars>
      </dgm:prSet>
      <dgm:spPr/>
      <dgm:t>
        <a:bodyPr/>
        <a:lstStyle/>
        <a:p>
          <a:endParaRPr kumimoji="1" lang="ja-JP" altLang="en-US"/>
        </a:p>
      </dgm:t>
    </dgm:pt>
    <dgm:pt modelId="{A537E93C-E9CB-4E30-9AEF-83D95EF00B68}" type="pres">
      <dgm:prSet presAssocID="{16E98A2C-0BE7-4862-98CE-FBF73628E832}" presName="child4group" presStyleCnt="0"/>
      <dgm:spPr/>
    </dgm:pt>
    <dgm:pt modelId="{5730F955-474F-4FEA-AAD1-D037B03EDA45}" type="pres">
      <dgm:prSet presAssocID="{16E98A2C-0BE7-4862-98CE-FBF73628E832}" presName="child4" presStyleLbl="bgAcc1" presStyleIdx="3" presStyleCnt="4" custScaleY="103513" custLinFactNeighborX="-3600" custLinFactNeighborY="-57672"/>
      <dgm:spPr/>
      <dgm:t>
        <a:bodyPr/>
        <a:lstStyle/>
        <a:p>
          <a:endParaRPr kumimoji="1" lang="ja-JP" altLang="en-US"/>
        </a:p>
      </dgm:t>
    </dgm:pt>
    <dgm:pt modelId="{7CFE7945-84D9-4FD5-A311-8E075BA4AB73}" type="pres">
      <dgm:prSet presAssocID="{16E98A2C-0BE7-4862-98CE-FBF73628E832}" presName="child4Text" presStyleLbl="bgAcc1" presStyleIdx="3" presStyleCnt="4">
        <dgm:presLayoutVars>
          <dgm:bulletEnabled val="1"/>
        </dgm:presLayoutVars>
      </dgm:prSet>
      <dgm:spPr/>
      <dgm:t>
        <a:bodyPr/>
        <a:lstStyle/>
        <a:p>
          <a:endParaRPr kumimoji="1" lang="ja-JP" altLang="en-US"/>
        </a:p>
      </dgm:t>
    </dgm:pt>
    <dgm:pt modelId="{1A5BE66F-8352-4571-8127-DF92A6370092}" type="pres">
      <dgm:prSet presAssocID="{16E98A2C-0BE7-4862-98CE-FBF73628E832}" presName="childPlaceholder" presStyleCnt="0"/>
      <dgm:spPr/>
    </dgm:pt>
    <dgm:pt modelId="{E0A931FF-5FB4-4F2A-8996-FFA2FED8D52A}" type="pres">
      <dgm:prSet presAssocID="{16E98A2C-0BE7-4862-98CE-FBF73628E832}" presName="circle" presStyleCnt="0"/>
      <dgm:spPr/>
    </dgm:pt>
    <dgm:pt modelId="{A1438F84-C3A0-4EB7-919A-D29F0D530514}" type="pres">
      <dgm:prSet presAssocID="{16E98A2C-0BE7-4862-98CE-FBF73628E832}" presName="quadrant1" presStyleLbl="node1" presStyleIdx="0" presStyleCnt="4">
        <dgm:presLayoutVars>
          <dgm:chMax val="1"/>
          <dgm:bulletEnabled val="1"/>
        </dgm:presLayoutVars>
      </dgm:prSet>
      <dgm:spPr/>
      <dgm:t>
        <a:bodyPr/>
        <a:lstStyle/>
        <a:p>
          <a:endParaRPr kumimoji="1" lang="ja-JP" altLang="en-US"/>
        </a:p>
      </dgm:t>
    </dgm:pt>
    <dgm:pt modelId="{602E4A7D-31F1-4824-8610-EA5E3C09FBA3}" type="pres">
      <dgm:prSet presAssocID="{16E98A2C-0BE7-4862-98CE-FBF73628E832}" presName="quadrant2" presStyleLbl="node1" presStyleIdx="1" presStyleCnt="4" custLinFactNeighborX="-1492" custLinFactNeighborY="-1624">
        <dgm:presLayoutVars>
          <dgm:chMax val="1"/>
          <dgm:bulletEnabled val="1"/>
        </dgm:presLayoutVars>
      </dgm:prSet>
      <dgm:spPr/>
      <dgm:t>
        <a:bodyPr/>
        <a:lstStyle/>
        <a:p>
          <a:endParaRPr kumimoji="1" lang="ja-JP" altLang="en-US"/>
        </a:p>
      </dgm:t>
    </dgm:pt>
    <dgm:pt modelId="{93326C71-1D47-4777-855E-BE59585F60A2}" type="pres">
      <dgm:prSet presAssocID="{16E98A2C-0BE7-4862-98CE-FBF73628E832}" presName="quadrant3" presStyleLbl="node1" presStyleIdx="2" presStyleCnt="4" custLinFactNeighborX="-4223" custLinFactNeighborY="-4622">
        <dgm:presLayoutVars>
          <dgm:chMax val="1"/>
          <dgm:bulletEnabled val="1"/>
        </dgm:presLayoutVars>
      </dgm:prSet>
      <dgm:spPr/>
      <dgm:t>
        <a:bodyPr/>
        <a:lstStyle/>
        <a:p>
          <a:endParaRPr kumimoji="1" lang="ja-JP" altLang="en-US"/>
        </a:p>
      </dgm:t>
    </dgm:pt>
    <dgm:pt modelId="{D8A7A6AF-251A-4A8C-ACFE-24E7D8965AA0}" type="pres">
      <dgm:prSet presAssocID="{16E98A2C-0BE7-4862-98CE-FBF73628E832}" presName="quadrant4" presStyleLbl="node1" presStyleIdx="3" presStyleCnt="4">
        <dgm:presLayoutVars>
          <dgm:chMax val="1"/>
          <dgm:bulletEnabled val="1"/>
        </dgm:presLayoutVars>
      </dgm:prSet>
      <dgm:spPr/>
      <dgm:t>
        <a:bodyPr/>
        <a:lstStyle/>
        <a:p>
          <a:endParaRPr kumimoji="1" lang="ja-JP" altLang="en-US"/>
        </a:p>
      </dgm:t>
    </dgm:pt>
    <dgm:pt modelId="{FC3A00BC-1618-4657-AEFF-D52132D0F914}" type="pres">
      <dgm:prSet presAssocID="{16E98A2C-0BE7-4862-98CE-FBF73628E832}" presName="quadrantPlaceholder" presStyleCnt="0"/>
      <dgm:spPr/>
    </dgm:pt>
    <dgm:pt modelId="{AF99D430-49CD-457A-A58D-3F6B4EB3C569}" type="pres">
      <dgm:prSet presAssocID="{16E98A2C-0BE7-4862-98CE-FBF73628E832}" presName="center1" presStyleLbl="fgShp" presStyleIdx="0" presStyleCnt="2"/>
      <dgm:spPr/>
    </dgm:pt>
    <dgm:pt modelId="{BF876814-D7D1-48F9-B135-EC0C94536C40}" type="pres">
      <dgm:prSet presAssocID="{16E98A2C-0BE7-4862-98CE-FBF73628E832}" presName="center2" presStyleLbl="fgShp" presStyleIdx="1" presStyleCnt="2"/>
      <dgm:spPr/>
    </dgm:pt>
  </dgm:ptLst>
  <dgm:cxnLst>
    <dgm:cxn modelId="{92AB4BDF-029B-4FDD-BBF0-40CC5EA239DF}" type="presOf" srcId="{7B8371C0-DFD5-4BFF-8CF6-047A75C65DFC}" destId="{FF089DFC-421A-447B-A239-DFA68E2B7383}" srcOrd="0" destOrd="2" presId="urn:microsoft.com/office/officeart/2005/8/layout/cycle4"/>
    <dgm:cxn modelId="{484012C0-9E56-4E2B-91BF-B0CD95C86CD3}" type="presOf" srcId="{CE6B5B3F-00BE-4F01-AB84-CA3EECCF7E49}" destId="{3BBF58D0-3EA9-4C10-BDD2-1037E01755A2}" srcOrd="0" destOrd="0" presId="urn:microsoft.com/office/officeart/2005/8/layout/cycle4"/>
    <dgm:cxn modelId="{6EBF06FD-2FCB-4DCC-AA00-30334DD0E20D}" type="presOf" srcId="{78658593-9F01-4468-A00A-100C0452E917}" destId="{D8A7A6AF-251A-4A8C-ACFE-24E7D8965AA0}" srcOrd="0" destOrd="0" presId="urn:microsoft.com/office/officeart/2005/8/layout/cycle4"/>
    <dgm:cxn modelId="{DFC66189-BCE9-4296-8E7E-1EA83B97E5DC}" type="presOf" srcId="{0931AA43-0F15-4FE6-ADFF-CC88F7149BB9}" destId="{5730F955-474F-4FEA-AAD1-D037B03EDA45}" srcOrd="0" destOrd="0" presId="urn:microsoft.com/office/officeart/2005/8/layout/cycle4"/>
    <dgm:cxn modelId="{48CAF332-34E1-432D-9026-423AC13FCD39}" srcId="{F5BF91D6-A71C-4A41-BC46-BBEB3D3D8CF5}" destId="{CE6B5B3F-00BE-4F01-AB84-CA3EECCF7E49}" srcOrd="0" destOrd="0" parTransId="{E0226CA8-251C-4CC5-A14C-BF5ABB191D5F}" sibTransId="{3E21F5D7-DFDA-4233-B084-D92E0CB04D48}"/>
    <dgm:cxn modelId="{FD9833E9-23B7-4DAA-802B-8537325640D5}" srcId="{16E98A2C-0BE7-4862-98CE-FBF73628E832}" destId="{EA895F2E-2698-4CFB-A79A-AB1F62AAFE67}" srcOrd="2" destOrd="0" parTransId="{1DFC0CCF-81A6-4E43-862F-B0710EF2CD47}" sibTransId="{88349AB0-3A91-4052-BA60-49E0FE813161}"/>
    <dgm:cxn modelId="{C6B40968-0312-467F-A9D3-F9D14BD6C235}" type="presOf" srcId="{C452AFBD-4ED6-4F9F-9FCA-224460187A69}" destId="{CF045FD7-E492-4D83-840B-227C49D28F8F}" srcOrd="1" destOrd="1" presId="urn:microsoft.com/office/officeart/2005/8/layout/cycle4"/>
    <dgm:cxn modelId="{71631B1F-C229-463E-B431-F038C2B98DD8}" type="presOf" srcId="{1695E421-255C-423F-BD7F-71D8E22C8F0A}" destId="{A4F7944A-6241-4EDC-AE14-FCB09F81C861}" srcOrd="1" destOrd="0" presId="urn:microsoft.com/office/officeart/2005/8/layout/cycle4"/>
    <dgm:cxn modelId="{9DE93E77-96FB-484B-AC4F-9A1BD07F06EF}" type="presOf" srcId="{7B8371C0-DFD5-4BFF-8CF6-047A75C65DFC}" destId="{A4F7944A-6241-4EDC-AE14-FCB09F81C861}" srcOrd="1" destOrd="2" presId="urn:microsoft.com/office/officeart/2005/8/layout/cycle4"/>
    <dgm:cxn modelId="{E4A90396-D4F9-458A-AD87-3EA15BD16C56}" type="presOf" srcId="{4B25E09E-9F75-42E3-B91F-9280D3A7A144}" destId="{FF089DFC-421A-447B-A239-DFA68E2B7383}" srcOrd="0" destOrd="1" presId="urn:microsoft.com/office/officeart/2005/8/layout/cycle4"/>
    <dgm:cxn modelId="{CDC77838-7FA6-48C9-9D5E-99BD4749BBAE}" srcId="{16E98A2C-0BE7-4862-98CE-FBF73628E832}" destId="{F5BF91D6-A71C-4A41-BC46-BBEB3D3D8CF5}" srcOrd="0" destOrd="0" parTransId="{3CE7AC23-0A66-48FC-9598-39CA5CA69B23}" sibTransId="{8094C700-CBFF-4C4D-9FEB-7ECFCEBE339B}"/>
    <dgm:cxn modelId="{05F848E2-279E-412F-89D1-BF6EBBFEA79B}" srcId="{2E343C53-0131-4116-9980-5F6B1E63C04D}" destId="{986EF8F7-814E-4214-BE01-90DFE49DD154}" srcOrd="2" destOrd="0" parTransId="{D1E41FE8-81DA-4416-8880-13D6C25A9DEC}" sibTransId="{62C9E73C-CEEC-4EBE-9E74-3AF93F3E8525}"/>
    <dgm:cxn modelId="{DB74E53D-DEA9-465D-B5C7-FAB29A91AD45}" type="presOf" srcId="{986EF8F7-814E-4214-BE01-90DFE49DD154}" destId="{E1FEDE1E-08CF-418D-A9F1-4D116B40585F}" srcOrd="0" destOrd="2" presId="urn:microsoft.com/office/officeart/2005/8/layout/cycle4"/>
    <dgm:cxn modelId="{D100306E-2DC7-48E4-86E4-5CA73F66C100}" type="presOf" srcId="{4B25E09E-9F75-42E3-B91F-9280D3A7A144}" destId="{A4F7944A-6241-4EDC-AE14-FCB09F81C861}" srcOrd="1" destOrd="1" presId="urn:microsoft.com/office/officeart/2005/8/layout/cycle4"/>
    <dgm:cxn modelId="{CF58044F-774B-4771-9F1C-B7CC9F6ED573}" type="presOf" srcId="{CE6B5B3F-00BE-4F01-AB84-CA3EECCF7E49}" destId="{69F96E35-9D09-4BC3-9E55-705A5885C421}" srcOrd="1" destOrd="0" presId="urn:microsoft.com/office/officeart/2005/8/layout/cycle4"/>
    <dgm:cxn modelId="{2DC30635-7310-4FD6-A9F5-06D02EB2596C}" srcId="{EA895F2E-2698-4CFB-A79A-AB1F62AAFE67}" destId="{4B25E09E-9F75-42E3-B91F-9280D3A7A144}" srcOrd="1" destOrd="0" parTransId="{D324761C-4B24-4AD2-A068-D48B56722740}" sibTransId="{0EA55991-8EDD-40F0-A47B-AF48B36F7CCC}"/>
    <dgm:cxn modelId="{7079BFE2-DF11-4723-8099-DF9126B4C1E1}" type="presOf" srcId="{0931AA43-0F15-4FE6-ADFF-CC88F7149BB9}" destId="{7CFE7945-84D9-4FD5-A311-8E075BA4AB73}" srcOrd="1" destOrd="0" presId="urn:microsoft.com/office/officeart/2005/8/layout/cycle4"/>
    <dgm:cxn modelId="{D539E3FF-164D-42F9-8241-9F7861B46317}" srcId="{EA895F2E-2698-4CFB-A79A-AB1F62AAFE67}" destId="{7B8371C0-DFD5-4BFF-8CF6-047A75C65DFC}" srcOrd="2" destOrd="0" parTransId="{3BACABE8-DDB5-4EEE-9650-021385ED99FF}" sibTransId="{3A35425B-F444-444F-99EC-4454BF911407}"/>
    <dgm:cxn modelId="{2E797398-8231-4063-928C-2680B0F40430}" type="presOf" srcId="{79CE85F7-AA96-4E21-B1B1-6CB62C8E740C}" destId="{5730F955-474F-4FEA-AAD1-D037B03EDA45}" srcOrd="0" destOrd="1" presId="urn:microsoft.com/office/officeart/2005/8/layout/cycle4"/>
    <dgm:cxn modelId="{CFC1AC05-F9A1-4198-BE58-99D7DE8BD794}" srcId="{78658593-9F01-4468-A00A-100C0452E917}" destId="{79CE85F7-AA96-4E21-B1B1-6CB62C8E740C}" srcOrd="1" destOrd="0" parTransId="{30EC3463-9922-44DC-B242-4C8C083DFCB4}" sibTransId="{65FEB8E4-9BEA-47B6-8C86-B0233EE9AA0E}"/>
    <dgm:cxn modelId="{E350AC25-9D25-4EA2-B717-1992E6A2B3F5}" type="presOf" srcId="{16E98A2C-0BE7-4862-98CE-FBF73628E832}" destId="{ABDB28D4-F87B-4B7A-8CFE-B05958C0DB2C}" srcOrd="0" destOrd="0" presId="urn:microsoft.com/office/officeart/2005/8/layout/cycle4"/>
    <dgm:cxn modelId="{5CECFD53-668B-4012-B66E-B6AEC6DBBAED}" type="presOf" srcId="{2E343C53-0131-4116-9980-5F6B1E63C04D}" destId="{602E4A7D-31F1-4824-8610-EA5E3C09FBA3}" srcOrd="0" destOrd="0" presId="urn:microsoft.com/office/officeart/2005/8/layout/cycle4"/>
    <dgm:cxn modelId="{F34A626D-7672-49AA-A90F-D361BB9C13A6}" srcId="{2E343C53-0131-4116-9980-5F6B1E63C04D}" destId="{D072E1C9-DF7A-451E-B522-483A827965B9}" srcOrd="0" destOrd="0" parTransId="{AD1B166B-262B-44C1-90E5-9EE838C5BD66}" sibTransId="{DD50F758-412F-4D55-AE7B-DFEF356C70CB}"/>
    <dgm:cxn modelId="{DA973B1D-357F-4E5A-B614-9983CF2832EC}" type="presOf" srcId="{986EF8F7-814E-4214-BE01-90DFE49DD154}" destId="{CF045FD7-E492-4D83-840B-227C49D28F8F}" srcOrd="1" destOrd="2" presId="urn:microsoft.com/office/officeart/2005/8/layout/cycle4"/>
    <dgm:cxn modelId="{0E30F271-39B7-434B-97F8-509CC099E4CD}" type="presOf" srcId="{D072E1C9-DF7A-451E-B522-483A827965B9}" destId="{E1FEDE1E-08CF-418D-A9F1-4D116B40585F}" srcOrd="0" destOrd="0" presId="urn:microsoft.com/office/officeart/2005/8/layout/cycle4"/>
    <dgm:cxn modelId="{AD8DA79C-C789-4AE2-9EB0-47555A618108}" type="presOf" srcId="{1695E421-255C-423F-BD7F-71D8E22C8F0A}" destId="{FF089DFC-421A-447B-A239-DFA68E2B7383}" srcOrd="0" destOrd="0" presId="urn:microsoft.com/office/officeart/2005/8/layout/cycle4"/>
    <dgm:cxn modelId="{1E53F701-710B-4E2B-AA95-B51591812AA3}" srcId="{EA895F2E-2698-4CFB-A79A-AB1F62AAFE67}" destId="{1695E421-255C-423F-BD7F-71D8E22C8F0A}" srcOrd="0" destOrd="0" parTransId="{5E9CF0FC-9A77-417B-8E07-0FCD1E55B40C}" sibTransId="{0B365B07-76DE-42A0-94E5-008284AA9B21}"/>
    <dgm:cxn modelId="{EFE51A8D-7DDE-482C-A613-952432BAD2B9}" srcId="{16E98A2C-0BE7-4862-98CE-FBF73628E832}" destId="{78658593-9F01-4468-A00A-100C0452E917}" srcOrd="3" destOrd="0" parTransId="{2E5DD5D5-2794-4F3C-9668-C700F24084F7}" sibTransId="{2A9ABF67-CCA3-4813-8F97-A5FA98ADFC14}"/>
    <dgm:cxn modelId="{7139271B-2E09-4486-9BE3-9533EAC9FC6C}" type="presOf" srcId="{F5BF91D6-A71C-4A41-BC46-BBEB3D3D8CF5}" destId="{A1438F84-C3A0-4EB7-919A-D29F0D530514}" srcOrd="0" destOrd="0" presId="urn:microsoft.com/office/officeart/2005/8/layout/cycle4"/>
    <dgm:cxn modelId="{11EC473F-26ED-49A7-8B20-24FD2251AC38}" srcId="{2E343C53-0131-4116-9980-5F6B1E63C04D}" destId="{C452AFBD-4ED6-4F9F-9FCA-224460187A69}" srcOrd="1" destOrd="0" parTransId="{3C5BD2C9-FB0C-4594-BC25-A59A151800F7}" sibTransId="{E16892DF-1E96-48E5-9E62-F34CD2616DAB}"/>
    <dgm:cxn modelId="{97E28D6A-1F48-4278-AF4C-C0362B0BEF1B}" type="presOf" srcId="{79CE85F7-AA96-4E21-B1B1-6CB62C8E740C}" destId="{7CFE7945-84D9-4FD5-A311-8E075BA4AB73}" srcOrd="1" destOrd="1" presId="urn:microsoft.com/office/officeart/2005/8/layout/cycle4"/>
    <dgm:cxn modelId="{C2746C07-C565-4E3B-995F-6F1C7B562E61}" type="presOf" srcId="{D072E1C9-DF7A-451E-B522-483A827965B9}" destId="{CF045FD7-E492-4D83-840B-227C49D28F8F}" srcOrd="1" destOrd="0" presId="urn:microsoft.com/office/officeart/2005/8/layout/cycle4"/>
    <dgm:cxn modelId="{DDC0E3C5-AA7A-469A-AEF2-916267FEFE4E}" type="presOf" srcId="{C452AFBD-4ED6-4F9F-9FCA-224460187A69}" destId="{E1FEDE1E-08CF-418D-A9F1-4D116B40585F}" srcOrd="0" destOrd="1" presId="urn:microsoft.com/office/officeart/2005/8/layout/cycle4"/>
    <dgm:cxn modelId="{7618DC5C-A511-459B-8C35-466A56BEAE63}" type="presOf" srcId="{EA895F2E-2698-4CFB-A79A-AB1F62AAFE67}" destId="{93326C71-1D47-4777-855E-BE59585F60A2}" srcOrd="0" destOrd="0" presId="urn:microsoft.com/office/officeart/2005/8/layout/cycle4"/>
    <dgm:cxn modelId="{64F6B2DA-E2B1-4850-A5A2-1AE779B2D011}" srcId="{16E98A2C-0BE7-4862-98CE-FBF73628E832}" destId="{2E343C53-0131-4116-9980-5F6B1E63C04D}" srcOrd="1" destOrd="0" parTransId="{92BA736D-5B9A-4341-AA23-E7C5F5F4E77C}" sibTransId="{994CE3E2-CF78-41C7-89A8-F1962A4C4B67}"/>
    <dgm:cxn modelId="{DEA01244-E17C-498C-8CB7-BB9E06790AC0}" srcId="{78658593-9F01-4468-A00A-100C0452E917}" destId="{0931AA43-0F15-4FE6-ADFF-CC88F7149BB9}" srcOrd="0" destOrd="0" parTransId="{8B9CDDEF-C634-4457-B850-092A5E53B4EC}" sibTransId="{15294648-1950-493A-B8FF-0B8B569C05F4}"/>
    <dgm:cxn modelId="{6B8D44D7-AC4F-4B97-829F-84E3414C32E1}" type="presParOf" srcId="{ABDB28D4-F87B-4B7A-8CFE-B05958C0DB2C}" destId="{2ABD3890-D4ED-4312-9B62-F478B2E4B319}" srcOrd="0" destOrd="0" presId="urn:microsoft.com/office/officeart/2005/8/layout/cycle4"/>
    <dgm:cxn modelId="{169C738C-1DB6-4DD4-966D-7C6568B94DE6}" type="presParOf" srcId="{2ABD3890-D4ED-4312-9B62-F478B2E4B319}" destId="{CF4C8AD4-646F-4894-8089-B74A7AD092A2}" srcOrd="0" destOrd="0" presId="urn:microsoft.com/office/officeart/2005/8/layout/cycle4"/>
    <dgm:cxn modelId="{2DFBBC08-C111-4C6C-BAAD-B5CD28D820F8}" type="presParOf" srcId="{CF4C8AD4-646F-4894-8089-B74A7AD092A2}" destId="{3BBF58D0-3EA9-4C10-BDD2-1037E01755A2}" srcOrd="0" destOrd="0" presId="urn:microsoft.com/office/officeart/2005/8/layout/cycle4"/>
    <dgm:cxn modelId="{21635FAB-2C6C-4F90-90D7-BBF27C4AADB9}" type="presParOf" srcId="{CF4C8AD4-646F-4894-8089-B74A7AD092A2}" destId="{69F96E35-9D09-4BC3-9E55-705A5885C421}" srcOrd="1" destOrd="0" presId="urn:microsoft.com/office/officeart/2005/8/layout/cycle4"/>
    <dgm:cxn modelId="{B84486A2-7CD3-4DEE-9E61-87FF64E0E5EF}" type="presParOf" srcId="{2ABD3890-D4ED-4312-9B62-F478B2E4B319}" destId="{BEB72B65-B0D1-4F59-BFA3-2A5267102773}" srcOrd="1" destOrd="0" presId="urn:microsoft.com/office/officeart/2005/8/layout/cycle4"/>
    <dgm:cxn modelId="{4B9DF1DE-A7AC-4E26-9D40-F62758BA17A5}" type="presParOf" srcId="{BEB72B65-B0D1-4F59-BFA3-2A5267102773}" destId="{E1FEDE1E-08CF-418D-A9F1-4D116B40585F}" srcOrd="0" destOrd="0" presId="urn:microsoft.com/office/officeart/2005/8/layout/cycle4"/>
    <dgm:cxn modelId="{E0C5E43B-15AF-4BBB-B276-75DB64F80E8F}" type="presParOf" srcId="{BEB72B65-B0D1-4F59-BFA3-2A5267102773}" destId="{CF045FD7-E492-4D83-840B-227C49D28F8F}" srcOrd="1" destOrd="0" presId="urn:microsoft.com/office/officeart/2005/8/layout/cycle4"/>
    <dgm:cxn modelId="{5F3EDE6B-7704-4319-9034-9808F5656A72}" type="presParOf" srcId="{2ABD3890-D4ED-4312-9B62-F478B2E4B319}" destId="{338EB5A2-A740-4E55-93A3-DCBE3FB5A3F1}" srcOrd="2" destOrd="0" presId="urn:microsoft.com/office/officeart/2005/8/layout/cycle4"/>
    <dgm:cxn modelId="{DD5670CD-B573-4C4F-AF32-5AC6F741F8AF}" type="presParOf" srcId="{338EB5A2-A740-4E55-93A3-DCBE3FB5A3F1}" destId="{FF089DFC-421A-447B-A239-DFA68E2B7383}" srcOrd="0" destOrd="0" presId="urn:microsoft.com/office/officeart/2005/8/layout/cycle4"/>
    <dgm:cxn modelId="{ECCAC707-B3B7-41F8-B646-88B91615AB36}" type="presParOf" srcId="{338EB5A2-A740-4E55-93A3-DCBE3FB5A3F1}" destId="{A4F7944A-6241-4EDC-AE14-FCB09F81C861}" srcOrd="1" destOrd="0" presId="urn:microsoft.com/office/officeart/2005/8/layout/cycle4"/>
    <dgm:cxn modelId="{B652EA48-C206-44AB-A5CD-AEEC2CD38BEC}" type="presParOf" srcId="{2ABD3890-D4ED-4312-9B62-F478B2E4B319}" destId="{A537E93C-E9CB-4E30-9AEF-83D95EF00B68}" srcOrd="3" destOrd="0" presId="urn:microsoft.com/office/officeart/2005/8/layout/cycle4"/>
    <dgm:cxn modelId="{F313893A-ADDF-4BDC-8EE6-F54AAFB87783}" type="presParOf" srcId="{A537E93C-E9CB-4E30-9AEF-83D95EF00B68}" destId="{5730F955-474F-4FEA-AAD1-D037B03EDA45}" srcOrd="0" destOrd="0" presId="urn:microsoft.com/office/officeart/2005/8/layout/cycle4"/>
    <dgm:cxn modelId="{A2C3B8EA-020A-4A91-8388-2A59A899AEE4}" type="presParOf" srcId="{A537E93C-E9CB-4E30-9AEF-83D95EF00B68}" destId="{7CFE7945-84D9-4FD5-A311-8E075BA4AB73}" srcOrd="1" destOrd="0" presId="urn:microsoft.com/office/officeart/2005/8/layout/cycle4"/>
    <dgm:cxn modelId="{A9DB0867-2349-4E1B-994D-BF1E5EF591EA}" type="presParOf" srcId="{2ABD3890-D4ED-4312-9B62-F478B2E4B319}" destId="{1A5BE66F-8352-4571-8127-DF92A6370092}" srcOrd="4" destOrd="0" presId="urn:microsoft.com/office/officeart/2005/8/layout/cycle4"/>
    <dgm:cxn modelId="{B24CF9A1-0A5E-49FC-9B8E-5DE04EF122BB}" type="presParOf" srcId="{ABDB28D4-F87B-4B7A-8CFE-B05958C0DB2C}" destId="{E0A931FF-5FB4-4F2A-8996-FFA2FED8D52A}" srcOrd="1" destOrd="0" presId="urn:microsoft.com/office/officeart/2005/8/layout/cycle4"/>
    <dgm:cxn modelId="{61005E91-45A5-4313-819F-1AA078E3C4AE}" type="presParOf" srcId="{E0A931FF-5FB4-4F2A-8996-FFA2FED8D52A}" destId="{A1438F84-C3A0-4EB7-919A-D29F0D530514}" srcOrd="0" destOrd="0" presId="urn:microsoft.com/office/officeart/2005/8/layout/cycle4"/>
    <dgm:cxn modelId="{8B0308BB-A238-4A7E-8D0E-321D0B351DF2}" type="presParOf" srcId="{E0A931FF-5FB4-4F2A-8996-FFA2FED8D52A}" destId="{602E4A7D-31F1-4824-8610-EA5E3C09FBA3}" srcOrd="1" destOrd="0" presId="urn:microsoft.com/office/officeart/2005/8/layout/cycle4"/>
    <dgm:cxn modelId="{402E9DE0-8E3C-4ACA-9577-0D6F89248DFD}" type="presParOf" srcId="{E0A931FF-5FB4-4F2A-8996-FFA2FED8D52A}" destId="{93326C71-1D47-4777-855E-BE59585F60A2}" srcOrd="2" destOrd="0" presId="urn:microsoft.com/office/officeart/2005/8/layout/cycle4"/>
    <dgm:cxn modelId="{EB4AA231-B974-4462-B481-B73523DDE51C}" type="presParOf" srcId="{E0A931FF-5FB4-4F2A-8996-FFA2FED8D52A}" destId="{D8A7A6AF-251A-4A8C-ACFE-24E7D8965AA0}" srcOrd="3" destOrd="0" presId="urn:microsoft.com/office/officeart/2005/8/layout/cycle4"/>
    <dgm:cxn modelId="{E7CA07A2-4BBE-46DF-8257-2344A1556658}" type="presParOf" srcId="{E0A931FF-5FB4-4F2A-8996-FFA2FED8D52A}" destId="{FC3A00BC-1618-4657-AEFF-D52132D0F914}" srcOrd="4" destOrd="0" presId="urn:microsoft.com/office/officeart/2005/8/layout/cycle4"/>
    <dgm:cxn modelId="{AF1F14FE-3C3A-41B1-840B-1BEA8FFCB24F}" type="presParOf" srcId="{ABDB28D4-F87B-4B7A-8CFE-B05958C0DB2C}" destId="{AF99D430-49CD-457A-A58D-3F6B4EB3C569}" srcOrd="2" destOrd="0" presId="urn:microsoft.com/office/officeart/2005/8/layout/cycle4"/>
    <dgm:cxn modelId="{2F06A83E-9725-4EE8-9B99-16605460361B}" type="presParOf" srcId="{ABDB28D4-F87B-4B7A-8CFE-B05958C0DB2C}" destId="{BF876814-D7D1-48F9-B135-EC0C94536C40}" srcOrd="3" destOrd="0" presId="urn:microsoft.com/office/officeart/2005/8/layout/cycle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EF05FF1-1592-488C-A1D4-AE3675A65122}" type="datetimeFigureOut">
              <a:rPr kumimoji="1" lang="ja-JP" altLang="en-US" smtClean="0"/>
              <a:pPr/>
              <a:t>2017/1/10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63C2EF-DC8F-4AD9-927E-FC623189C0D2}" type="slidenum">
              <a:rPr kumimoji="1" lang="ja-JP" altLang="en-US" smtClean="0"/>
              <a:pPr/>
              <a:t>‹#›</a:t>
            </a:fld>
            <a:endParaRPr kumimoji="1" lang="ja-JP" altLang="en-US"/>
          </a:p>
        </p:txBody>
      </p:sp>
    </p:spTree>
    <p:extLst>
      <p:ext uri="{BB962C8B-B14F-4D97-AF65-F5344CB8AC3E}">
        <p14:creationId xmlns:p14="http://schemas.microsoft.com/office/powerpoint/2010/main" val="128162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EF05FF1-1592-488C-A1D4-AE3675A65122}" type="datetimeFigureOut">
              <a:rPr kumimoji="1" lang="ja-JP" altLang="en-US" smtClean="0"/>
              <a:pPr/>
              <a:t>2017/1/10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63C2EF-DC8F-4AD9-927E-FC623189C0D2}" type="slidenum">
              <a:rPr kumimoji="1" lang="ja-JP" altLang="en-US" smtClean="0"/>
              <a:pPr/>
              <a:t>‹#›</a:t>
            </a:fld>
            <a:endParaRPr kumimoji="1" lang="ja-JP" altLang="en-US"/>
          </a:p>
        </p:txBody>
      </p:sp>
    </p:spTree>
    <p:extLst>
      <p:ext uri="{BB962C8B-B14F-4D97-AF65-F5344CB8AC3E}">
        <p14:creationId xmlns:p14="http://schemas.microsoft.com/office/powerpoint/2010/main" val="12417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EF05FF1-1592-488C-A1D4-AE3675A65122}" type="datetimeFigureOut">
              <a:rPr kumimoji="1" lang="ja-JP" altLang="en-US" smtClean="0"/>
              <a:pPr/>
              <a:t>2017/1/10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63C2EF-DC8F-4AD9-927E-FC623189C0D2}" type="slidenum">
              <a:rPr kumimoji="1" lang="ja-JP" altLang="en-US" smtClean="0"/>
              <a:pPr/>
              <a:t>‹#›</a:t>
            </a:fld>
            <a:endParaRPr kumimoji="1" lang="ja-JP" altLang="en-US"/>
          </a:p>
        </p:txBody>
      </p:sp>
    </p:spTree>
    <p:extLst>
      <p:ext uri="{BB962C8B-B14F-4D97-AF65-F5344CB8AC3E}">
        <p14:creationId xmlns:p14="http://schemas.microsoft.com/office/powerpoint/2010/main" val="217560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EF05FF1-1592-488C-A1D4-AE3675A65122}" type="datetimeFigureOut">
              <a:rPr kumimoji="1" lang="ja-JP" altLang="en-US" smtClean="0"/>
              <a:pPr/>
              <a:t>2017/1/10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63C2EF-DC8F-4AD9-927E-FC623189C0D2}" type="slidenum">
              <a:rPr kumimoji="1" lang="ja-JP" altLang="en-US" smtClean="0"/>
              <a:pPr/>
              <a:t>‹#›</a:t>
            </a:fld>
            <a:endParaRPr kumimoji="1" lang="ja-JP" altLang="en-US"/>
          </a:p>
        </p:txBody>
      </p:sp>
    </p:spTree>
    <p:extLst>
      <p:ext uri="{BB962C8B-B14F-4D97-AF65-F5344CB8AC3E}">
        <p14:creationId xmlns:p14="http://schemas.microsoft.com/office/powerpoint/2010/main" val="289240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EF05FF1-1592-488C-A1D4-AE3675A65122}" type="datetimeFigureOut">
              <a:rPr kumimoji="1" lang="ja-JP" altLang="en-US" smtClean="0"/>
              <a:pPr/>
              <a:t>2017/1/10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63C2EF-DC8F-4AD9-927E-FC623189C0D2}" type="slidenum">
              <a:rPr kumimoji="1" lang="ja-JP" altLang="en-US" smtClean="0"/>
              <a:pPr/>
              <a:t>‹#›</a:t>
            </a:fld>
            <a:endParaRPr kumimoji="1" lang="ja-JP" altLang="en-US"/>
          </a:p>
        </p:txBody>
      </p:sp>
    </p:spTree>
    <p:extLst>
      <p:ext uri="{BB962C8B-B14F-4D97-AF65-F5344CB8AC3E}">
        <p14:creationId xmlns:p14="http://schemas.microsoft.com/office/powerpoint/2010/main" val="181672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EF05FF1-1592-488C-A1D4-AE3675A65122}" type="datetimeFigureOut">
              <a:rPr kumimoji="1" lang="ja-JP" altLang="en-US" smtClean="0"/>
              <a:pPr/>
              <a:t>2017/1/10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63C2EF-DC8F-4AD9-927E-FC623189C0D2}" type="slidenum">
              <a:rPr kumimoji="1" lang="ja-JP" altLang="en-US" smtClean="0"/>
              <a:pPr/>
              <a:t>‹#›</a:t>
            </a:fld>
            <a:endParaRPr kumimoji="1" lang="ja-JP" altLang="en-US"/>
          </a:p>
        </p:txBody>
      </p:sp>
    </p:spTree>
    <p:extLst>
      <p:ext uri="{BB962C8B-B14F-4D97-AF65-F5344CB8AC3E}">
        <p14:creationId xmlns:p14="http://schemas.microsoft.com/office/powerpoint/2010/main" val="123848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EF05FF1-1592-488C-A1D4-AE3675A65122}" type="datetimeFigureOut">
              <a:rPr kumimoji="1" lang="ja-JP" altLang="en-US" smtClean="0"/>
              <a:pPr/>
              <a:t>2017/1/10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63C2EF-DC8F-4AD9-927E-FC623189C0D2}" type="slidenum">
              <a:rPr kumimoji="1" lang="ja-JP" altLang="en-US" smtClean="0"/>
              <a:pPr/>
              <a:t>‹#›</a:t>
            </a:fld>
            <a:endParaRPr kumimoji="1" lang="ja-JP" altLang="en-US"/>
          </a:p>
        </p:txBody>
      </p:sp>
    </p:spTree>
    <p:extLst>
      <p:ext uri="{BB962C8B-B14F-4D97-AF65-F5344CB8AC3E}">
        <p14:creationId xmlns:p14="http://schemas.microsoft.com/office/powerpoint/2010/main" val="328429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EF05FF1-1592-488C-A1D4-AE3675A65122}" type="datetimeFigureOut">
              <a:rPr kumimoji="1" lang="ja-JP" altLang="en-US" smtClean="0"/>
              <a:pPr/>
              <a:t>2017/1/10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63C2EF-DC8F-4AD9-927E-FC623189C0D2}" type="slidenum">
              <a:rPr kumimoji="1" lang="ja-JP" altLang="en-US" smtClean="0"/>
              <a:pPr/>
              <a:t>‹#›</a:t>
            </a:fld>
            <a:endParaRPr kumimoji="1" lang="ja-JP" altLang="en-US"/>
          </a:p>
        </p:txBody>
      </p:sp>
    </p:spTree>
    <p:extLst>
      <p:ext uri="{BB962C8B-B14F-4D97-AF65-F5344CB8AC3E}">
        <p14:creationId xmlns:p14="http://schemas.microsoft.com/office/powerpoint/2010/main" val="313727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05FF1-1592-488C-A1D4-AE3675A65122}" type="datetimeFigureOut">
              <a:rPr kumimoji="1" lang="ja-JP" altLang="en-US" smtClean="0"/>
              <a:pPr/>
              <a:t>2017/1/10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63C2EF-DC8F-4AD9-927E-FC623189C0D2}" type="slidenum">
              <a:rPr kumimoji="1" lang="ja-JP" altLang="en-US" smtClean="0"/>
              <a:pPr/>
              <a:t>‹#›</a:t>
            </a:fld>
            <a:endParaRPr kumimoji="1" lang="ja-JP" altLang="en-US"/>
          </a:p>
        </p:txBody>
      </p:sp>
    </p:spTree>
    <p:extLst>
      <p:ext uri="{BB962C8B-B14F-4D97-AF65-F5344CB8AC3E}">
        <p14:creationId xmlns:p14="http://schemas.microsoft.com/office/powerpoint/2010/main" val="138975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EF05FF1-1592-488C-A1D4-AE3675A65122}" type="datetimeFigureOut">
              <a:rPr kumimoji="1" lang="ja-JP" altLang="en-US" smtClean="0"/>
              <a:pPr/>
              <a:t>2017/1/10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63C2EF-DC8F-4AD9-927E-FC623189C0D2}" type="slidenum">
              <a:rPr kumimoji="1" lang="ja-JP" altLang="en-US" smtClean="0"/>
              <a:pPr/>
              <a:t>‹#›</a:t>
            </a:fld>
            <a:endParaRPr kumimoji="1" lang="ja-JP" altLang="en-US"/>
          </a:p>
        </p:txBody>
      </p:sp>
    </p:spTree>
    <p:extLst>
      <p:ext uri="{BB962C8B-B14F-4D97-AF65-F5344CB8AC3E}">
        <p14:creationId xmlns:p14="http://schemas.microsoft.com/office/powerpoint/2010/main" val="75577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EF05FF1-1592-488C-A1D4-AE3675A65122}" type="datetimeFigureOut">
              <a:rPr kumimoji="1" lang="ja-JP" altLang="en-US" smtClean="0"/>
              <a:pPr/>
              <a:t>2017/1/10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63C2EF-DC8F-4AD9-927E-FC623189C0D2}" type="slidenum">
              <a:rPr kumimoji="1" lang="ja-JP" altLang="en-US" smtClean="0"/>
              <a:pPr/>
              <a:t>‹#›</a:t>
            </a:fld>
            <a:endParaRPr kumimoji="1" lang="ja-JP" altLang="en-US"/>
          </a:p>
        </p:txBody>
      </p:sp>
    </p:spTree>
    <p:extLst>
      <p:ext uri="{BB962C8B-B14F-4D97-AF65-F5344CB8AC3E}">
        <p14:creationId xmlns:p14="http://schemas.microsoft.com/office/powerpoint/2010/main" val="2968456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EF05FF1-1592-488C-A1D4-AE3675A65122}" type="datetimeFigureOut">
              <a:rPr kumimoji="1" lang="ja-JP" altLang="en-US" smtClean="0"/>
              <a:pPr/>
              <a:t>2017/1/10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F63C2EF-DC8F-4AD9-927E-FC623189C0D2}" type="slidenum">
              <a:rPr kumimoji="1" lang="ja-JP" altLang="en-US" smtClean="0"/>
              <a:pPr/>
              <a:t>‹#›</a:t>
            </a:fld>
            <a:endParaRPr kumimoji="1" lang="ja-JP" altLang="en-US"/>
          </a:p>
        </p:txBody>
      </p:sp>
    </p:spTree>
    <p:extLst>
      <p:ext uri="{BB962C8B-B14F-4D97-AF65-F5344CB8AC3E}">
        <p14:creationId xmlns:p14="http://schemas.microsoft.com/office/powerpoint/2010/main" val="3879668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diagramColors" Target="../diagrams/colors2.xml"/><Relationship Id="rId3" Type="http://schemas.openxmlformats.org/officeDocument/2006/relationships/diagramLayout" Target="../diagrams/layout1.xml"/><Relationship Id="rId7" Type="http://schemas.openxmlformats.org/officeDocument/2006/relationships/hyperlink" Target="http://www.prex-hrd.or.jp/" TargetMode="External"/><Relationship Id="rId12" Type="http://schemas.openxmlformats.org/officeDocument/2006/relationships/diagramQuickStyle" Target="../diagrams/quickStyl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Layout" Target="../diagrams/layout2.xml"/><Relationship Id="rId5" Type="http://schemas.openxmlformats.org/officeDocument/2006/relationships/diagramColors" Target="../diagrams/colors1.xml"/><Relationship Id="rId10" Type="http://schemas.openxmlformats.org/officeDocument/2006/relationships/diagramData" Target="../diagrams/data2.xml"/><Relationship Id="rId4" Type="http://schemas.openxmlformats.org/officeDocument/2006/relationships/diagramQuickStyle" Target="../diagrams/quickStyle1.xml"/><Relationship Id="rId9" Type="http://schemas.openxmlformats.org/officeDocument/2006/relationships/image" Target="../media/image1.png"/><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6858000" cy="280416"/>
          </a:xfrm>
          <a:prstGeom prst="rect">
            <a:avLst/>
          </a:prstGeom>
          <a:solidFill>
            <a:srgbClr val="D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71369" y="1495709"/>
            <a:ext cx="6386631" cy="923330"/>
          </a:xfrm>
          <a:prstGeom prst="rect">
            <a:avLst/>
          </a:prstGeom>
          <a:noFill/>
        </p:spPr>
        <p:txBody>
          <a:bodyPr wrap="square" rtlCol="0">
            <a:spAutoFit/>
          </a:bodyPr>
          <a:lstStyle/>
          <a:p>
            <a:r>
              <a:rPr lang="vi-VN" altLang="ja-JP" dirty="0" smtClean="0">
                <a:solidFill>
                  <a:srgbClr val="DF0000"/>
                </a:solidFill>
              </a:rPr>
              <a:t>Dự án hợp tác kỹ thuật của cơ quan hợp tác </a:t>
            </a:r>
            <a:r>
              <a:rPr lang="en-US" altLang="ja-JP" dirty="0" smtClean="0">
                <a:solidFill>
                  <a:srgbClr val="DF0000"/>
                </a:solidFill>
              </a:rPr>
              <a:t>JICA</a:t>
            </a:r>
            <a:r>
              <a:rPr lang="vi-VN" altLang="ja-JP" dirty="0" smtClean="0">
                <a:solidFill>
                  <a:srgbClr val="DF0000"/>
                </a:solidFill>
              </a:rPr>
              <a:t> đối với các cơ quan đào tạo nguồn nhân lực tại tỉnh Đồng Nai- Việt Nam</a:t>
            </a:r>
            <a:endParaRPr lang="en-US" altLang="ja-JP" dirty="0" smtClean="0">
              <a:solidFill>
                <a:srgbClr val="DF0000"/>
              </a:solidFill>
            </a:endParaRPr>
          </a:p>
          <a:p>
            <a:r>
              <a:rPr lang="ja-JP" altLang="en-US" dirty="0" smtClean="0">
                <a:solidFill>
                  <a:srgbClr val="DF0000"/>
                </a:solidFill>
              </a:rPr>
              <a:t>「</a:t>
            </a:r>
            <a:endParaRPr kumimoji="1" lang="ja-JP" altLang="en-US" dirty="0">
              <a:solidFill>
                <a:srgbClr val="DF0000"/>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329034" y="2234685"/>
            <a:ext cx="6233689" cy="3785652"/>
          </a:xfrm>
          <a:prstGeom prst="rect">
            <a:avLst/>
          </a:prstGeom>
        </p:spPr>
        <p:txBody>
          <a:bodyPr wrap="square">
            <a:spAutoFit/>
          </a:bodyPr>
          <a:lstStyle/>
          <a:p>
            <a:pPr marL="105410" indent="114300" algn="just">
              <a:lnSpc>
                <a:spcPts val="1800"/>
              </a:lnSpc>
              <a:spcAft>
                <a:spcPts val="0"/>
              </a:spcAft>
            </a:pPr>
            <a:r>
              <a:rPr lang="vi-VN" altLang="ja-JP" sz="1200" dirty="0" smtClean="0">
                <a:solidFill>
                  <a:schemeClr val="bg2">
                    <a:lumMod val="50000"/>
                  </a:schemeClr>
                </a:solidFill>
                <a:latin typeface="+mj-lt"/>
                <a:ea typeface="HG丸ｺﾞｼｯｸM-PRO" panose="020F0600000000000000" pitchFamily="50" charset="-128"/>
                <a:cs typeface="Times New Roman" panose="02020603050405020304" pitchFamily="18" charset="0"/>
              </a:rPr>
              <a:t>Với mục tiêu năm 2020, Việt Nam quyết tâm đẩy mạnh công nghiệp hóa vì vậy mở rộng quy mô giáo dục đào tạo nghề cũng là một trong những mục tiêu mà Việt Nam hướng tới. Đồng thời, Việt Nam cũng là nơi tốt mà không ít xí nghiệp vừa và nhỏ của Nhật Bản hướng đến. Do đó vấn đề đảm bảo được nguồn nhân lực có chuyên môn kỹ thuật cao cũng như đào tạo công nhân lành nghề để đáp ứng cho các xí nghiệp hiện nay được xem là vấn đề đáng quan tâm.</a:t>
            </a:r>
            <a:r>
              <a:rPr lang="ja-JP" altLang="en-US" sz="1200" dirty="0" smtClean="0">
                <a:solidFill>
                  <a:schemeClr val="bg2">
                    <a:lumMod val="50000"/>
                  </a:schemeClr>
                </a:solidFill>
                <a:latin typeface="+mj-lt"/>
                <a:ea typeface="HG丸ｺﾞｼｯｸM-PRO" panose="020F0600000000000000" pitchFamily="50" charset="-128"/>
                <a:cs typeface="Times New Roman" panose="02020603050405020304" pitchFamily="18" charset="0"/>
              </a:rPr>
              <a:t> </a:t>
            </a:r>
            <a:r>
              <a:rPr lang="vi-VN" altLang="ja-JP" sz="1200" dirty="0" smtClean="0">
                <a:solidFill>
                  <a:schemeClr val="bg2">
                    <a:lumMod val="50000"/>
                  </a:schemeClr>
                </a:solidFill>
                <a:latin typeface="+mj-lt"/>
                <a:ea typeface="HG丸ｺﾞｼｯｸM-PRO" panose="020F0600000000000000" pitchFamily="50" charset="-128"/>
                <a:cs typeface="Times New Roman" panose="02020603050405020304" pitchFamily="18" charset="0"/>
              </a:rPr>
              <a:t>Theo thông tin từ những xí nghiệp vừa và nhỏ của Nhật Bản đang xúc tiến  tại Việt Nam thì nhu cầu đào tạo nguồn nhân lực được xem là cần thiết.</a:t>
            </a:r>
            <a:endParaRPr lang="ja-JP" altLang="en-US" sz="1200" dirty="0">
              <a:solidFill>
                <a:schemeClr val="bg2">
                  <a:lumMod val="50000"/>
                </a:schemeClr>
              </a:solidFill>
              <a:latin typeface="+mj-lt"/>
              <a:ea typeface="HG丸ｺﾞｼｯｸM-PRO" panose="020F0600000000000000" pitchFamily="50" charset="-128"/>
              <a:cs typeface="Times New Roman" panose="02020603050405020304" pitchFamily="18" charset="0"/>
            </a:endParaRPr>
          </a:p>
          <a:p>
            <a:pPr marL="105410" indent="114300" algn="just">
              <a:lnSpc>
                <a:spcPts val="1800"/>
              </a:lnSpc>
              <a:spcAft>
                <a:spcPts val="0"/>
              </a:spcAft>
            </a:pPr>
            <a:r>
              <a:rPr lang="vi-VN" altLang="ja-JP" sz="1200" dirty="0" smtClean="0">
                <a:solidFill>
                  <a:schemeClr val="bg2">
                    <a:lumMod val="50000"/>
                  </a:schemeClr>
                </a:solidFill>
                <a:latin typeface="+mj-lt"/>
                <a:ea typeface="HG丸ｺﾞｼｯｸM-PRO" panose="020F0600000000000000" pitchFamily="50" charset="-128"/>
                <a:cs typeface="Times New Roman" panose="02020603050405020304" pitchFamily="18" charset="0"/>
              </a:rPr>
              <a:t>Chính vì lẽ đó, tổ chức chúng tôi đang thực hiện mục tiêu đào tạo bồi dưỡng những kỹ sư tại địa phương, chọn cơ quan đào tạo nghề làm trường mẫu, hướng đến cải thiện chươgn trình đào tạo cũng như nâng cao trình độ cho giảng viên.</a:t>
            </a:r>
            <a:endParaRPr lang="en-US" altLang="ja-JP" sz="1200" dirty="0" smtClean="0">
              <a:solidFill>
                <a:schemeClr val="bg2">
                  <a:lumMod val="50000"/>
                </a:schemeClr>
              </a:solidFill>
              <a:latin typeface="+mj-lt"/>
              <a:ea typeface="HG丸ｺﾞｼｯｸM-PRO" panose="020F0600000000000000" pitchFamily="50" charset="-128"/>
              <a:cs typeface="Times New Roman" panose="02020603050405020304" pitchFamily="18" charset="0"/>
            </a:endParaRPr>
          </a:p>
          <a:p>
            <a:pPr marL="105410" indent="114300" algn="just">
              <a:lnSpc>
                <a:spcPts val="1800"/>
              </a:lnSpc>
              <a:spcAft>
                <a:spcPts val="0"/>
              </a:spcAft>
            </a:pPr>
            <a:endParaRPr lang="ja-JP" altLang="en-US" sz="1200" dirty="0">
              <a:solidFill>
                <a:schemeClr val="bg2">
                  <a:lumMod val="50000"/>
                </a:schemeClr>
              </a:solidFill>
              <a:latin typeface="+mj-lt"/>
              <a:ea typeface="HG丸ｺﾞｼｯｸM-PRO" panose="020F0600000000000000" pitchFamily="50" charset="-128"/>
              <a:cs typeface="Times New Roman" panose="02020603050405020304" pitchFamily="18" charset="0"/>
            </a:endParaRPr>
          </a:p>
          <a:p>
            <a:pPr marL="105410" indent="114300" algn="just">
              <a:lnSpc>
                <a:spcPts val="1800"/>
              </a:lnSpc>
              <a:spcAft>
                <a:spcPts val="0"/>
              </a:spcAft>
            </a:pPr>
            <a:r>
              <a:rPr lang="vi-VN" altLang="ja-JP" sz="1200" dirty="0" smtClean="0">
                <a:solidFill>
                  <a:schemeClr val="bg2">
                    <a:lumMod val="50000"/>
                  </a:schemeClr>
                </a:solidFill>
                <a:latin typeface="+mj-lt"/>
                <a:ea typeface="HG丸ｺﾞｼｯｸM-PRO" panose="020F0600000000000000" pitchFamily="50" charset="-128"/>
                <a:cs typeface="Times New Roman" panose="02020603050405020304" pitchFamily="18" charset="0"/>
              </a:rPr>
              <a:t>Đồng Nai được chọn làm đối tượng thực hiện dự án này. Hướng tới mục tiê u cùng với tỉnh Kansai xúc tiến phát triển kinh tế của Việt Nam nói chung, hiện tại Đồng Nai là tỉnh đã có ký kết bản hợp tác với Bộ công thương ,Hiệp hội các doanh nghiệp vừavà nhỏ của Tỉnh Kansai đang có mặt tại các khu công nghiệp của tỉnh Đồng Nai. Cùng với mục tiêu hình thành các đơn vị hỗ trợ cho xí nghiệp, các tổ chức nói trên sẽ tiến hành hỗ trợ tài chính chocác đơn vị thực hiện. </a:t>
            </a:r>
            <a:endParaRPr lang="ja-JP" altLang="ja-JP" sz="1200" dirty="0">
              <a:solidFill>
                <a:schemeClr val="bg2">
                  <a:lumMod val="50000"/>
                </a:schemeClr>
              </a:solidFill>
              <a:effectLst/>
              <a:latin typeface="+mj-lt"/>
              <a:ea typeface="HG丸ｺﾞｼｯｸM-PRO" panose="020F0600000000000000" pitchFamily="50" charset="-128"/>
              <a:cs typeface="Times New Roman" panose="02020603050405020304" pitchFamily="18" charset="0"/>
            </a:endParaRPr>
          </a:p>
        </p:txBody>
      </p:sp>
      <p:sp>
        <p:nvSpPr>
          <p:cNvPr id="12" name="正方形/長方形 11"/>
          <p:cNvSpPr/>
          <p:nvPr/>
        </p:nvSpPr>
        <p:spPr>
          <a:xfrm>
            <a:off x="329035" y="1541531"/>
            <a:ext cx="133055" cy="554686"/>
          </a:xfrm>
          <a:prstGeom prst="rect">
            <a:avLst/>
          </a:prstGeom>
          <a:solidFill>
            <a:srgbClr val="D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560" y="474052"/>
            <a:ext cx="1766875" cy="509369"/>
          </a:xfrm>
          <a:prstGeom prst="rect">
            <a:avLst/>
          </a:prstGeom>
        </p:spPr>
      </p:pic>
      <p:sp>
        <p:nvSpPr>
          <p:cNvPr id="27" name="正方形/長方形 26"/>
          <p:cNvSpPr/>
          <p:nvPr/>
        </p:nvSpPr>
        <p:spPr>
          <a:xfrm>
            <a:off x="400452" y="6020337"/>
            <a:ext cx="6205655" cy="3808735"/>
          </a:xfrm>
          <a:prstGeom prst="rect">
            <a:avLst/>
          </a:prstGeom>
        </p:spPr>
        <p:txBody>
          <a:bodyPr wrap="square">
            <a:spAutoFit/>
          </a:bodyPr>
          <a:lstStyle/>
          <a:p>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Tên dự án</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vi-VN" altLang="ja-JP" sz="1050" dirty="0" smtClean="0">
                <a:solidFill>
                  <a:srgbClr val="DF0000"/>
                </a:solidFill>
                <a:latin typeface="Times New Roman" panose="02020603050405020304" pitchFamily="18" charset="0"/>
                <a:cs typeface="Times New Roman" panose="02020603050405020304" pitchFamily="18" charset="0"/>
              </a:rPr>
              <a:t> </a:t>
            </a:r>
            <a:r>
              <a:rPr lang="vi-VN" altLang="ja-JP" sz="1050" dirty="0">
                <a:solidFill>
                  <a:srgbClr val="DF0000"/>
                </a:solidFill>
                <a:latin typeface="Times New Roman" panose="02020603050405020304" pitchFamily="18" charset="0"/>
                <a:cs typeface="Times New Roman" panose="02020603050405020304" pitchFamily="18" charset="0"/>
              </a:rPr>
              <a:t>Dự án hợp tác kỹ thuật của cơ quan hợp tác </a:t>
            </a:r>
            <a:r>
              <a:rPr lang="en-US" altLang="ja-JP" sz="1050" dirty="0">
                <a:solidFill>
                  <a:srgbClr val="DF0000"/>
                </a:solidFill>
                <a:latin typeface="Times New Roman" panose="02020603050405020304" pitchFamily="18" charset="0"/>
                <a:cs typeface="Times New Roman" panose="02020603050405020304" pitchFamily="18" charset="0"/>
              </a:rPr>
              <a:t>JICA</a:t>
            </a:r>
            <a:r>
              <a:rPr lang="vi-VN" altLang="ja-JP" sz="1050" dirty="0">
                <a:solidFill>
                  <a:srgbClr val="DF0000"/>
                </a:solidFill>
                <a:latin typeface="Times New Roman" panose="02020603050405020304" pitchFamily="18" charset="0"/>
                <a:cs typeface="Times New Roman" panose="02020603050405020304" pitchFamily="18" charset="0"/>
              </a:rPr>
              <a:t> đối với các cơ quan đào tạo nguồn nhân lực tại tỉnh Đồng Nai- Việt Nam</a:t>
            </a:r>
            <a:endPar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endParaRPr>
          </a:p>
          <a:p>
            <a:endPar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endParaRPr>
          </a:p>
          <a:p>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Thời gian thực hiện:</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2014</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年</a:t>
            </a:r>
            <a:r>
              <a:rPr lang="en-US" altLang="ja-JP" sz="1050" dirty="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7</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月～</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2017</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年</a:t>
            </a:r>
            <a:r>
              <a:rPr lang="en-US" altLang="ja-JP" sz="1050" dirty="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3</a:t>
            </a:r>
            <a:r>
              <a:rPr lang="ja-JP" altLang="en-US" sz="1050" dirty="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月</a:t>
            </a:r>
          </a:p>
          <a:p>
            <a:pPr marL="808038" indent="-808038"/>
            <a:endPar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endParaRPr>
          </a:p>
          <a:p>
            <a:pPr marL="808038" indent="-808038"/>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Cơ quan thực thi</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Đề xuất</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Phủ OSAKA</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endPar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endParaRPr>
          </a:p>
          <a:p>
            <a:pPr marL="808038" indent="-808038"/>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Tập đoàn thực thi</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Trung tâm hợp tác nguồn nhận lực , lợi ích công cộng Thái Bình Dương</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PREX</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b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b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Hiệp lực</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Bộ công thương</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ệphội chi viện phát triển hải ngoại các xí nghiệp vừa và nhỏ</a:t>
            </a:r>
          </a:p>
          <a:p>
            <a:pPr marL="808038" indent="-808038"/>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Chịu trác nhiệm thực thi tại ĐồngNai</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Ban quản lý khu công nghiệp Đồng Nai</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DIZA)</a:t>
            </a:r>
            <a:endPar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endParaRPr>
          </a:p>
          <a:p>
            <a:endPar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endParaRPr>
          </a:p>
          <a:p>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Mục tiêu dự án</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p>
          <a:p>
            <a:pPr marL="182563"/>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Xây dựng một hệ thống đào tạo thích hợp và liện tục nhằm đáp ứng như cầu của về nhân lực của các xí nghiệp vừa và nhỏ của Nhật Bản tại các cơ quan đào tạo nghề tại Tỉnh Đồng Nai. Đó là 2 trường : Trường đào tạo nghề Long Thành- Nhơn Trạch và trường đại học Lạc Hồng.</a:t>
            </a:r>
          </a:p>
          <a:p>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Nội dung hoạt động</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p>
          <a:p>
            <a:pPr indent="182563"/>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①</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Điều tra sơ bộ, xác nhận hiện trạng và những vấn đề tồn động tại trường Mẫu</a:t>
            </a:r>
          </a:p>
          <a:p>
            <a:pPr indent="182563"/>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②</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Tăng cường mối quan hệ hợp tác giữa trường Mẫu với các xíu nghiệp Nhật Bản trên địa bàn</a:t>
            </a:r>
            <a:endPar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endParaRPr>
          </a:p>
          <a:p>
            <a:pPr marL="358775" indent="-176213"/>
            <a:r>
              <a:rPr lang="ja-JP" altLang="en-US" sz="1050" dirty="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Giao lự hợp tác định kỳ với các Xí nghiệp vừa và nhỏ của Nhật</a:t>
            </a:r>
            <a:endPar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endParaRPr>
          </a:p>
          <a:p>
            <a:pPr marL="358775" indent="-176213"/>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③</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Cải thiện chương trình đào tạo của trường mẫu, khảo sát sơ bộ, kiểm tra, chỉ đạo,, phái cử các nhà chuyên môn, nghiệm thu các chính sách cải tiến chương trình đào tạo tại trường Mẫu</a:t>
            </a:r>
          </a:p>
          <a:p>
            <a:pPr marL="358775" indent="-176213"/>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④</a:t>
            </a:r>
            <a:r>
              <a:rPr lang="vi-VN"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Cải thiện năng lực của giải viên tại trường mẫu</a:t>
            </a:r>
            <a:endPar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endParaRPr>
          </a:p>
          <a:p>
            <a:pPr marL="358775" indent="-176213"/>
            <a:r>
              <a:rPr lang="ja-JP" altLang="en-US" sz="1050" dirty="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ja-JP" altLang="en-US"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endParaRPr lang="ja-JP" altLang="en-US" sz="1050" dirty="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3" name="図 2"/>
          <p:cNvPicPr>
            <a:picLocks noChangeAspect="1"/>
          </p:cNvPicPr>
          <p:nvPr/>
        </p:nvPicPr>
        <p:blipFill>
          <a:blip r:embed="rId3"/>
          <a:stretch>
            <a:fillRect/>
          </a:stretch>
        </p:blipFill>
        <p:spPr>
          <a:xfrm>
            <a:off x="5381891" y="474052"/>
            <a:ext cx="1070590" cy="663623"/>
          </a:xfrm>
          <a:prstGeom prst="rect">
            <a:avLst/>
          </a:prstGeom>
        </p:spPr>
      </p:pic>
      <p:pic>
        <p:nvPicPr>
          <p:cNvPr id="1028" name="Picture 4" descr="ベトナムの旗"/>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035" y="399289"/>
            <a:ext cx="954685" cy="63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07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42241" y="340809"/>
            <a:ext cx="1181734" cy="246221"/>
          </a:xfrm>
          <a:prstGeom prst="rect">
            <a:avLst/>
          </a:prstGeom>
          <a:noFill/>
        </p:spPr>
        <p:txBody>
          <a:bodyPr wrap="none" rtlCol="0">
            <a:spAutoFit/>
          </a:bodyPr>
          <a:lstStyle/>
          <a:p>
            <a:r>
              <a:rPr lang="vi-VN" altLang="ja-JP" sz="1000" dirty="0" smtClean="0">
                <a:solidFill>
                  <a:srgbClr val="C00000"/>
                </a:solidFill>
                <a:latin typeface="HG丸ｺﾞｼｯｸM-PRO" panose="020F0600000000000000" pitchFamily="50" charset="-128"/>
                <a:ea typeface="HG丸ｺﾞｼｯｸM-PRO" panose="020F0600000000000000" pitchFamily="50" charset="-128"/>
              </a:rPr>
              <a:t>Quy trình đề án</a:t>
            </a:r>
            <a:endParaRPr lang="en-US" altLang="ja-JP" sz="1000" dirty="0" smtClean="0">
              <a:solidFill>
                <a:srgbClr val="C00000"/>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0" y="0"/>
            <a:ext cx="6858000" cy="280416"/>
          </a:xfrm>
          <a:prstGeom prst="rect">
            <a:avLst/>
          </a:prstGeom>
          <a:solidFill>
            <a:srgbClr val="D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217824" y="312818"/>
            <a:ext cx="246765" cy="735877"/>
          </a:xfrm>
          <a:prstGeom prst="rect">
            <a:avLst/>
          </a:prstGeom>
          <a:solidFill>
            <a:srgbClr val="D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テキスト ボックス 34"/>
          <p:cNvSpPr txBox="1"/>
          <p:nvPr/>
        </p:nvSpPr>
        <p:spPr>
          <a:xfrm>
            <a:off x="1905638" y="448530"/>
            <a:ext cx="4095993" cy="276999"/>
          </a:xfrm>
          <a:prstGeom prst="rect">
            <a:avLst/>
          </a:prstGeom>
          <a:noFill/>
        </p:spPr>
        <p:txBody>
          <a:bodyPr wrap="none" rtlCol="0">
            <a:spAutoFit/>
          </a:bodyPr>
          <a:lstStyle/>
          <a:p>
            <a:r>
              <a:rPr lang="vi-VN" altLang="ja-JP" sz="1200" dirty="0" smtClean="0">
                <a:solidFill>
                  <a:schemeClr val="bg2">
                    <a:lumMod val="50000"/>
                  </a:schemeClr>
                </a:solidFill>
                <a:latin typeface="+mj-lt"/>
                <a:ea typeface="HG丸ｺﾞｼｯｸM-PRO" panose="020F0600000000000000" pitchFamily="50" charset="-128"/>
              </a:rPr>
              <a:t>Các hạng mục công việc và thể chế liên quan đến đề án lần này</a:t>
            </a:r>
            <a:endParaRPr kumimoji="1" lang="ja-JP" altLang="en-US" sz="1200" dirty="0">
              <a:solidFill>
                <a:schemeClr val="bg2">
                  <a:lumMod val="50000"/>
                </a:schemeClr>
              </a:solidFill>
              <a:latin typeface="+mj-lt"/>
              <a:ea typeface="HG丸ｺﾞｼｯｸM-PRO" panose="020F0600000000000000" pitchFamily="50" charset="-128"/>
            </a:endParaRPr>
          </a:p>
        </p:txBody>
      </p:sp>
      <p:cxnSp>
        <p:nvCxnSpPr>
          <p:cNvPr id="39" name="直線コネクタ 38"/>
          <p:cNvCxnSpPr/>
          <p:nvPr/>
        </p:nvCxnSpPr>
        <p:spPr>
          <a:xfrm flipH="1">
            <a:off x="239833" y="3693117"/>
            <a:ext cx="6215449" cy="0"/>
          </a:xfrm>
          <a:prstGeom prst="line">
            <a:avLst/>
          </a:prstGeom>
          <a:ln w="38100">
            <a:solidFill>
              <a:srgbClr val="DF0000"/>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4785" y="7183537"/>
            <a:ext cx="6858000" cy="280416"/>
          </a:xfrm>
          <a:prstGeom prst="rect">
            <a:avLst/>
          </a:prstGeom>
          <a:solidFill>
            <a:srgbClr val="D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white"/>
                </a:solidFill>
                <a:latin typeface="HG丸ｺﾞｼｯｸM-PRO" panose="020F0600000000000000" pitchFamily="50" charset="-128"/>
                <a:ea typeface="HG丸ｺﾞｼｯｸM-PRO" panose="020F0600000000000000" pitchFamily="50" charset="-128"/>
              </a:rPr>
              <a:t>　■お問い合わせ　　　　　　　　　　</a:t>
            </a:r>
            <a:r>
              <a:rPr lang="en-US" altLang="ja-JP" sz="1600" dirty="0">
                <a:solidFill>
                  <a:prstClr val="white"/>
                </a:solidFill>
                <a:latin typeface="HG丸ｺﾞｼｯｸM-PRO" panose="020F0600000000000000" pitchFamily="50" charset="-128"/>
                <a:ea typeface="HG丸ｺﾞｼｯｸM-PRO" panose="020F0600000000000000" pitchFamily="50" charset="-128"/>
              </a:rPr>
              <a:t>http</a:t>
            </a:r>
            <a:r>
              <a:rPr lang="en-US" altLang="ja-JP" sz="1600" dirty="0" smtClean="0">
                <a:solidFill>
                  <a:prstClr val="white"/>
                </a:solidFill>
                <a:latin typeface="HG丸ｺﾞｼｯｸM-PRO" panose="020F0600000000000000" pitchFamily="50" charset="-128"/>
                <a:ea typeface="HG丸ｺﾞｼｯｸM-PRO" panose="020F0600000000000000" pitchFamily="50" charset="-128"/>
              </a:rPr>
              <a:t>://</a:t>
            </a:r>
            <a:r>
              <a:rPr lang="en-US" altLang="ja-JP" sz="1600" dirty="0">
                <a:solidFill>
                  <a:prstClr val="white"/>
                </a:solidFill>
                <a:latin typeface="HG丸ｺﾞｼｯｸM-PRO" panose="020F0600000000000000" pitchFamily="50" charset="-128"/>
                <a:ea typeface="HG丸ｺﾞｼｯｸM-PRO" panose="020F0600000000000000" pitchFamily="50" charset="-128"/>
              </a:rPr>
              <a:t>www.prex-hrd.or.jp/</a:t>
            </a:r>
            <a:endParaRPr lang="ja-JP" altLang="en-US" sz="1600" dirty="0">
              <a:solidFill>
                <a:prstClr val="white"/>
              </a:solidFill>
              <a:latin typeface="HG丸ｺﾞｼｯｸM-PRO" panose="020F0600000000000000" pitchFamily="50" charset="-128"/>
              <a:ea typeface="HG丸ｺﾞｼｯｸM-PRO" panose="020F0600000000000000" pitchFamily="50" charset="-128"/>
            </a:endParaRPr>
          </a:p>
        </p:txBody>
      </p:sp>
      <p:sp>
        <p:nvSpPr>
          <p:cNvPr id="36" name="テキスト ボックス 35"/>
          <p:cNvSpPr txBox="1"/>
          <p:nvPr/>
        </p:nvSpPr>
        <p:spPr>
          <a:xfrm>
            <a:off x="1465863" y="8088041"/>
            <a:ext cx="5169865" cy="771299"/>
          </a:xfrm>
          <a:prstGeom prst="rect">
            <a:avLst/>
          </a:prstGeom>
          <a:noFill/>
        </p:spPr>
        <p:txBody>
          <a:bodyPr wrap="square" rtlCol="0">
            <a:spAutoFit/>
          </a:bodyPr>
          <a:lstStyle/>
          <a:p>
            <a:r>
              <a:rPr lang="ja-JP" altLang="en-US" sz="1100" dirty="0">
                <a:solidFill>
                  <a:schemeClr val="bg2">
                    <a:lumMod val="50000"/>
                  </a:schemeClr>
                </a:solidFill>
                <a:latin typeface="HG丸ｺﾞｼｯｸM-PRO" panose="020F0600000000000000" pitchFamily="50" charset="-128"/>
                <a:ea typeface="HG丸ｺﾞｼｯｸM-PRO" panose="020F0600000000000000" pitchFamily="50" charset="-128"/>
              </a:rPr>
              <a:t>〒</a:t>
            </a:r>
            <a:r>
              <a:rPr lang="en-US" altLang="ja-JP" sz="1100" dirty="0">
                <a:solidFill>
                  <a:schemeClr val="bg2">
                    <a:lumMod val="50000"/>
                  </a:schemeClr>
                </a:solidFill>
                <a:latin typeface="HG丸ｺﾞｼｯｸM-PRO" panose="020F0600000000000000" pitchFamily="50" charset="-128"/>
                <a:ea typeface="HG丸ｺﾞｼｯｸM-PRO" panose="020F0600000000000000" pitchFamily="50" charset="-128"/>
              </a:rPr>
              <a:t>543-0001</a:t>
            </a:r>
            <a:r>
              <a:rPr lang="ja-JP" altLang="en-US" sz="1100" dirty="0">
                <a:solidFill>
                  <a:schemeClr val="bg2">
                    <a:lumMod val="50000"/>
                  </a:schemeClr>
                </a:solidFill>
                <a:latin typeface="HG丸ｺﾞｼｯｸM-PRO" panose="020F0600000000000000" pitchFamily="50" charset="-128"/>
                <a:ea typeface="HG丸ｺﾞｼｯｸM-PRO" panose="020F0600000000000000" pitchFamily="50" charset="-128"/>
              </a:rPr>
              <a:t>　大阪市天王寺区上本町</a:t>
            </a:r>
            <a:r>
              <a:rPr lang="en-US" altLang="ja-JP" sz="1100" dirty="0">
                <a:solidFill>
                  <a:schemeClr val="bg2">
                    <a:lumMod val="50000"/>
                  </a:schemeClr>
                </a:solidFill>
                <a:latin typeface="HG丸ｺﾞｼｯｸM-PRO" panose="020F0600000000000000" pitchFamily="50" charset="-128"/>
                <a:ea typeface="HG丸ｺﾞｼｯｸM-PRO" panose="020F0600000000000000" pitchFamily="50" charset="-128"/>
              </a:rPr>
              <a:t>8-2-6</a:t>
            </a:r>
            <a:r>
              <a:rPr lang="ja-JP" altLang="en-US" sz="1100" dirty="0">
                <a:solidFill>
                  <a:schemeClr val="bg2">
                    <a:lumMod val="50000"/>
                  </a:schemeClr>
                </a:solidFill>
                <a:latin typeface="HG丸ｺﾞｼｯｸM-PRO" panose="020F0600000000000000" pitchFamily="50" charset="-128"/>
                <a:ea typeface="HG丸ｺﾞｼｯｸM-PRO" panose="020F0600000000000000" pitchFamily="50" charset="-128"/>
              </a:rPr>
              <a:t>　大阪国際交流センター</a:t>
            </a:r>
            <a:r>
              <a:rPr lang="en-US" altLang="ja-JP" sz="1100" dirty="0">
                <a:solidFill>
                  <a:schemeClr val="bg2">
                    <a:lumMod val="50000"/>
                  </a:schemeClr>
                </a:solidFill>
                <a:latin typeface="HG丸ｺﾞｼｯｸM-PRO" panose="020F0600000000000000" pitchFamily="50" charset="-128"/>
                <a:ea typeface="HG丸ｺﾞｼｯｸM-PRO" panose="020F0600000000000000" pitchFamily="50" charset="-128"/>
              </a:rPr>
              <a:t>2</a:t>
            </a:r>
            <a:r>
              <a:rPr lang="ja-JP" altLang="en-US" sz="1100" dirty="0">
                <a:solidFill>
                  <a:schemeClr val="bg2">
                    <a:lumMod val="50000"/>
                  </a:schemeClr>
                </a:solidFill>
                <a:latin typeface="HG丸ｺﾞｼｯｸM-PRO" panose="020F0600000000000000" pitchFamily="50" charset="-128"/>
                <a:ea typeface="HG丸ｺﾞｼｯｸM-PRO" panose="020F0600000000000000" pitchFamily="50" charset="-128"/>
              </a:rPr>
              <a:t>階 </a:t>
            </a:r>
          </a:p>
          <a:p>
            <a:r>
              <a:rPr lang="ja-JP" altLang="en-US" sz="1100" dirty="0" smtClean="0">
                <a:solidFill>
                  <a:schemeClr val="bg2">
                    <a:lumMod val="50000"/>
                  </a:schemeClr>
                </a:solidFill>
                <a:latin typeface="HG丸ｺﾞｼｯｸM-PRO" panose="020F0600000000000000" pitchFamily="50" charset="-128"/>
                <a:ea typeface="HG丸ｺﾞｼｯｸM-PRO" panose="020F0600000000000000" pitchFamily="50" charset="-128"/>
              </a:rPr>
              <a:t>■</a:t>
            </a:r>
            <a:r>
              <a:rPr lang="en-US" altLang="ja-JP" sz="1100" dirty="0">
                <a:solidFill>
                  <a:schemeClr val="bg2">
                    <a:lumMod val="50000"/>
                  </a:schemeClr>
                </a:solidFill>
                <a:latin typeface="HG丸ｺﾞｼｯｸM-PRO" panose="020F0600000000000000" pitchFamily="50" charset="-128"/>
                <a:ea typeface="HG丸ｺﾞｼｯｸM-PRO" panose="020F0600000000000000" pitchFamily="50" charset="-128"/>
              </a:rPr>
              <a:t>TEL</a:t>
            </a:r>
            <a:r>
              <a:rPr lang="ja-JP" altLang="en-US" sz="1100" dirty="0" smtClean="0">
                <a:solidFill>
                  <a:schemeClr val="bg2">
                    <a:lumMod val="50000"/>
                  </a:schemeClr>
                </a:solidFill>
                <a:latin typeface="HG丸ｺﾞｼｯｸM-PRO" panose="020F0600000000000000" pitchFamily="50" charset="-128"/>
                <a:ea typeface="HG丸ｺﾞｼｯｸM-PRO" panose="020F0600000000000000" pitchFamily="50" charset="-128"/>
              </a:rPr>
              <a:t>：</a:t>
            </a:r>
            <a:r>
              <a:rPr lang="en-US" altLang="ja-JP" sz="1100" dirty="0" smtClean="0">
                <a:solidFill>
                  <a:schemeClr val="bg2">
                    <a:lumMod val="50000"/>
                  </a:schemeClr>
                </a:solidFill>
                <a:latin typeface="HG丸ｺﾞｼｯｸM-PRO" panose="020F0600000000000000" pitchFamily="50" charset="-128"/>
                <a:ea typeface="HG丸ｺﾞｼｯｸM-PRO" panose="020F0600000000000000" pitchFamily="50" charset="-128"/>
              </a:rPr>
              <a:t>+81-6-6779-2850</a:t>
            </a:r>
            <a:r>
              <a:rPr lang="ja-JP" altLang="en-US" sz="1100" dirty="0" smtClean="0">
                <a:solidFill>
                  <a:schemeClr val="bg2">
                    <a:lumMod val="50000"/>
                  </a:schemeClr>
                </a:solidFill>
                <a:latin typeface="HG丸ｺﾞｼｯｸM-PRO" panose="020F0600000000000000" pitchFamily="50" charset="-128"/>
                <a:ea typeface="HG丸ｺﾞｼｯｸM-PRO" panose="020F0600000000000000" pitchFamily="50" charset="-128"/>
              </a:rPr>
              <a:t>　　</a:t>
            </a:r>
            <a:r>
              <a:rPr lang="en-US" altLang="ja-JP" sz="1100" dirty="0" smtClean="0">
                <a:solidFill>
                  <a:schemeClr val="bg2">
                    <a:lumMod val="50000"/>
                  </a:schemeClr>
                </a:solidFill>
                <a:latin typeface="HG丸ｺﾞｼｯｸM-PRO" panose="020F0600000000000000" pitchFamily="50" charset="-128"/>
                <a:ea typeface="HG丸ｺﾞｼｯｸM-PRO" panose="020F0600000000000000" pitchFamily="50" charset="-128"/>
              </a:rPr>
              <a:t>■</a:t>
            </a:r>
            <a:r>
              <a:rPr lang="en-US" altLang="ja-JP" sz="1100" dirty="0">
                <a:solidFill>
                  <a:schemeClr val="bg2">
                    <a:lumMod val="50000"/>
                  </a:schemeClr>
                </a:solidFill>
                <a:latin typeface="HG丸ｺﾞｼｯｸM-PRO" panose="020F0600000000000000" pitchFamily="50" charset="-128"/>
                <a:ea typeface="HG丸ｺﾞｼｯｸM-PRO" panose="020F0600000000000000" pitchFamily="50" charset="-128"/>
              </a:rPr>
              <a:t>FAX</a:t>
            </a:r>
            <a:r>
              <a:rPr lang="ja-JP" altLang="en-US" sz="1100" dirty="0" smtClean="0">
                <a:solidFill>
                  <a:schemeClr val="bg2">
                    <a:lumMod val="50000"/>
                  </a:schemeClr>
                </a:solidFill>
                <a:latin typeface="HG丸ｺﾞｼｯｸM-PRO" panose="020F0600000000000000" pitchFamily="50" charset="-128"/>
                <a:ea typeface="HG丸ｺﾞｼｯｸM-PRO" panose="020F0600000000000000" pitchFamily="50" charset="-128"/>
              </a:rPr>
              <a:t>：</a:t>
            </a:r>
            <a:r>
              <a:rPr lang="en-US" altLang="ja-JP" sz="1100" dirty="0">
                <a:solidFill>
                  <a:schemeClr val="bg2">
                    <a:lumMod val="50000"/>
                  </a:schemeClr>
                </a:solidFill>
                <a:latin typeface="HG丸ｺﾞｼｯｸM-PRO" panose="020F0600000000000000" pitchFamily="50" charset="-128"/>
                <a:ea typeface="HG丸ｺﾞｼｯｸM-PRO" panose="020F0600000000000000" pitchFamily="50" charset="-128"/>
              </a:rPr>
              <a:t>+</a:t>
            </a:r>
            <a:r>
              <a:rPr lang="en-US" altLang="ja-JP" sz="1100" dirty="0" smtClean="0">
                <a:solidFill>
                  <a:schemeClr val="bg2">
                    <a:lumMod val="50000"/>
                  </a:schemeClr>
                </a:solidFill>
                <a:latin typeface="HG丸ｺﾞｼｯｸM-PRO" panose="020F0600000000000000" pitchFamily="50" charset="-128"/>
                <a:ea typeface="HG丸ｺﾞｼｯｸM-PRO" panose="020F0600000000000000" pitchFamily="50" charset="-128"/>
              </a:rPr>
              <a:t>81-6-6779-2840</a:t>
            </a:r>
            <a:endParaRPr lang="en-US" altLang="ja-JP" sz="1100" dirty="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en-US" altLang="ja-JP" sz="1100" dirty="0">
                <a:solidFill>
                  <a:schemeClr val="bg2">
                    <a:lumMod val="50000"/>
                  </a:schemeClr>
                </a:solidFill>
                <a:latin typeface="HG丸ｺﾞｼｯｸM-PRO" panose="020F0600000000000000" pitchFamily="50" charset="-128"/>
                <a:ea typeface="HG丸ｺﾞｼｯｸM-PRO" panose="020F0600000000000000" pitchFamily="50" charset="-128"/>
              </a:rPr>
              <a:t>■E-mail</a:t>
            </a:r>
            <a:r>
              <a:rPr lang="ja-JP" altLang="en-US" sz="1100" dirty="0" smtClean="0">
                <a:solidFill>
                  <a:schemeClr val="bg2">
                    <a:lumMod val="50000"/>
                  </a:schemeClr>
                </a:solidFill>
                <a:latin typeface="HG丸ｺﾞｼｯｸM-PRO" panose="020F0600000000000000" pitchFamily="50" charset="-128"/>
                <a:ea typeface="HG丸ｺﾞｼｯｸM-PRO" panose="020F0600000000000000" pitchFamily="50" charset="-128"/>
              </a:rPr>
              <a:t>：</a:t>
            </a:r>
            <a:r>
              <a:rPr lang="en-US" altLang="ja-JP" sz="1100" dirty="0">
                <a:solidFill>
                  <a:schemeClr val="bg2">
                    <a:lumMod val="50000"/>
                  </a:schemeClr>
                </a:solidFill>
                <a:latin typeface="HG丸ｺﾞｼｯｸM-PRO" panose="020F0600000000000000" pitchFamily="50" charset="-128"/>
                <a:ea typeface="HG丸ｺﾞｼｯｸM-PRO" panose="020F0600000000000000" pitchFamily="50" charset="-128"/>
              </a:rPr>
              <a:t> </a:t>
            </a:r>
            <a:r>
              <a:rPr lang="en-US" altLang="ja-JP" sz="1100" dirty="0" smtClean="0">
                <a:solidFill>
                  <a:schemeClr val="bg2">
                    <a:lumMod val="50000"/>
                  </a:schemeClr>
                </a:solidFill>
                <a:latin typeface="HG丸ｺﾞｼｯｸM-PRO" panose="020F0600000000000000" pitchFamily="50" charset="-128"/>
                <a:ea typeface="HG丸ｺﾞｼｯｸM-PRO" panose="020F0600000000000000" pitchFamily="50" charset="-128"/>
              </a:rPr>
              <a:t>setoguchi@prex-hrd.or.jp</a:t>
            </a:r>
          </a:p>
          <a:p>
            <a:r>
              <a:rPr lang="ja-JP" altLang="en-US" sz="1100" dirty="0" smtClean="0">
                <a:solidFill>
                  <a:schemeClr val="bg2">
                    <a:lumMod val="50000"/>
                  </a:schemeClr>
                </a:solidFill>
                <a:latin typeface="HG丸ｺﾞｼｯｸM-PRO" panose="020F0600000000000000" pitchFamily="50" charset="-128"/>
                <a:ea typeface="HG丸ｺﾞｼｯｸM-PRO" panose="020F0600000000000000" pitchFamily="50" charset="-128"/>
              </a:rPr>
              <a:t>■お問い合せ：公益</a:t>
            </a:r>
            <a:r>
              <a:rPr lang="ja-JP" altLang="en-US" sz="1100" dirty="0">
                <a:solidFill>
                  <a:schemeClr val="bg2">
                    <a:lumMod val="50000"/>
                  </a:schemeClr>
                </a:solidFill>
                <a:latin typeface="HG丸ｺﾞｼｯｸM-PRO" panose="020F0600000000000000" pitchFamily="50" charset="-128"/>
                <a:ea typeface="HG丸ｺﾞｼｯｸM-PRO" panose="020F0600000000000000" pitchFamily="50" charset="-128"/>
              </a:rPr>
              <a:t>財団法人太平洋人材交流センター（</a:t>
            </a:r>
            <a:r>
              <a:rPr lang="en-US" altLang="ja-JP" sz="1100" dirty="0">
                <a:solidFill>
                  <a:schemeClr val="bg2">
                    <a:lumMod val="50000"/>
                  </a:schemeClr>
                </a:solidFill>
                <a:latin typeface="HG丸ｺﾞｼｯｸM-PRO" panose="020F0600000000000000" pitchFamily="50" charset="-128"/>
                <a:ea typeface="HG丸ｺﾞｼｯｸM-PRO" panose="020F0600000000000000" pitchFamily="50" charset="-128"/>
              </a:rPr>
              <a:t>PREX</a:t>
            </a:r>
            <a:r>
              <a:rPr lang="ja-JP" altLang="en-US" sz="1100" dirty="0">
                <a:solidFill>
                  <a:schemeClr val="bg2">
                    <a:lumMod val="50000"/>
                  </a:schemeClr>
                </a:solidFill>
                <a:latin typeface="HG丸ｺﾞｼｯｸM-PRO" panose="020F0600000000000000" pitchFamily="50" charset="-128"/>
                <a:ea typeface="HG丸ｺﾞｼｯｸM-PRO" panose="020F0600000000000000" pitchFamily="50" charset="-128"/>
              </a:rPr>
              <a:t>）</a:t>
            </a:r>
            <a:r>
              <a:rPr lang="ja-JP" altLang="en-US" sz="1100" dirty="0" smtClean="0">
                <a:solidFill>
                  <a:schemeClr val="bg2">
                    <a:lumMod val="50000"/>
                  </a:schemeClr>
                </a:solidFill>
                <a:latin typeface="HG丸ｺﾞｼｯｸM-PRO" panose="020F0600000000000000" pitchFamily="50" charset="-128"/>
                <a:ea typeface="HG丸ｺﾞｼｯｸM-PRO" panose="020F0600000000000000" pitchFamily="50" charset="-128"/>
              </a:rPr>
              <a:t>瀬戸口</a:t>
            </a:r>
            <a:endParaRPr lang="en-US" altLang="ja-JP" sz="11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sp>
        <p:nvSpPr>
          <p:cNvPr id="43" name="テキスト ボックス 42"/>
          <p:cNvSpPr txBox="1"/>
          <p:nvPr/>
        </p:nvSpPr>
        <p:spPr>
          <a:xfrm>
            <a:off x="2048717" y="8923640"/>
            <a:ext cx="4735984" cy="920636"/>
          </a:xfrm>
          <a:prstGeom prst="rect">
            <a:avLst/>
          </a:prstGeom>
          <a:noFill/>
          <a:ln w="9525">
            <a:noFill/>
          </a:ln>
        </p:spPr>
        <p:txBody>
          <a:bodyPr wrap="square" rtlCol="0">
            <a:spAutoFit/>
          </a:bodyPr>
          <a:lstStyle/>
          <a:p>
            <a:r>
              <a:rPr kumimoji="1" lang="en-US" altLang="ja-JP" sz="1050" dirty="0" smtClean="0">
                <a:solidFill>
                  <a:schemeClr val="bg2">
                    <a:lumMod val="50000"/>
                  </a:schemeClr>
                </a:solidFill>
                <a:latin typeface="HG丸ｺﾞｼｯｸM-PRO" panose="020F0600000000000000" pitchFamily="50" charset="-128"/>
                <a:ea typeface="HG丸ｺﾞｼｯｸM-PRO" panose="020F0600000000000000" pitchFamily="50" charset="-128"/>
              </a:rPr>
              <a:t>【</a:t>
            </a:r>
            <a:r>
              <a:rPr kumimoji="1" lang="ja-JP" altLang="en-US" sz="1050" dirty="0" smtClean="0">
                <a:solidFill>
                  <a:schemeClr val="bg2">
                    <a:lumMod val="50000"/>
                  </a:schemeClr>
                </a:solidFill>
                <a:latin typeface="HG丸ｺﾞｼｯｸM-PRO" panose="020F0600000000000000" pitchFamily="50" charset="-128"/>
                <a:ea typeface="HG丸ｺﾞｼｯｸM-PRO" panose="020F0600000000000000" pitchFamily="50" charset="-128"/>
              </a:rPr>
              <a:t>お問い合わせ</a:t>
            </a:r>
            <a:r>
              <a:rPr kumimoji="1" lang="en-US" altLang="ja-JP" sz="1050" dirty="0" smtClean="0">
                <a:solidFill>
                  <a:schemeClr val="bg2">
                    <a:lumMod val="50000"/>
                  </a:schemeClr>
                </a:solidFill>
                <a:latin typeface="HG丸ｺﾞｼｯｸM-PRO" panose="020F0600000000000000" pitchFamily="50" charset="-128"/>
                <a:ea typeface="HG丸ｺﾞｼｯｸM-PRO" panose="020F0600000000000000" pitchFamily="50" charset="-128"/>
              </a:rPr>
              <a:t>】</a:t>
            </a:r>
          </a:p>
          <a:p>
            <a:r>
              <a:rPr lang="ja-JP" altLang="en-US" sz="1050" dirty="0" smtClean="0">
                <a:solidFill>
                  <a:schemeClr val="bg2">
                    <a:lumMod val="50000"/>
                  </a:schemeClr>
                </a:solidFill>
                <a:latin typeface="HG丸ｺﾞｼｯｸM-PRO" panose="020F0600000000000000" pitchFamily="50" charset="-128"/>
                <a:ea typeface="HG丸ｺﾞｼｯｸM-PRO" panose="020F0600000000000000" pitchFamily="50" charset="-128"/>
              </a:rPr>
              <a:t>　大阪府</a:t>
            </a:r>
            <a:r>
              <a:rPr lang="ja-JP" altLang="en-US" sz="1050" dirty="0">
                <a:solidFill>
                  <a:schemeClr val="bg2">
                    <a:lumMod val="50000"/>
                  </a:schemeClr>
                </a:solidFill>
                <a:latin typeface="HG丸ｺﾞｼｯｸM-PRO" panose="020F0600000000000000" pitchFamily="50" charset="-128"/>
                <a:ea typeface="HG丸ｺﾞｼｯｸM-PRO" panose="020F0600000000000000" pitchFamily="50" charset="-128"/>
              </a:rPr>
              <a:t>商工労働部成長産業振興室立地・成長</a:t>
            </a:r>
            <a:r>
              <a:rPr lang="ja-JP" altLang="en-US" sz="1050" dirty="0" smtClean="0">
                <a:solidFill>
                  <a:schemeClr val="bg2">
                    <a:lumMod val="50000"/>
                  </a:schemeClr>
                </a:solidFill>
                <a:latin typeface="HG丸ｺﾞｼｯｸM-PRO" panose="020F0600000000000000" pitchFamily="50" charset="-128"/>
                <a:ea typeface="HG丸ｺﾞｼｯｸM-PRO" panose="020F0600000000000000" pitchFamily="50" charset="-128"/>
              </a:rPr>
              <a:t>支援課　山田</a:t>
            </a:r>
            <a:endParaRPr lang="en-US" altLang="ja-JP" sz="1050" dirty="0" smtClean="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sz="1050" dirty="0">
                <a:solidFill>
                  <a:schemeClr val="bg2">
                    <a:lumMod val="50000"/>
                  </a:schemeClr>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bg2">
                    <a:lumMod val="50000"/>
                  </a:schemeClr>
                </a:solidFill>
                <a:latin typeface="HG丸ｺﾞｼｯｸM-PRO" panose="020F0600000000000000" pitchFamily="50" charset="-128"/>
                <a:ea typeface="HG丸ｺﾞｼｯｸM-PRO" panose="020F0600000000000000" pitchFamily="50" charset="-128"/>
              </a:rPr>
              <a:t>■</a:t>
            </a:r>
            <a:r>
              <a:rPr lang="en-US" altLang="ja-JP" sz="1050" dirty="0">
                <a:solidFill>
                  <a:schemeClr val="bg2">
                    <a:lumMod val="50000"/>
                  </a:schemeClr>
                </a:solidFill>
                <a:latin typeface="HG丸ｺﾞｼｯｸM-PRO" panose="020F0600000000000000" pitchFamily="50" charset="-128"/>
                <a:ea typeface="HG丸ｺﾞｼｯｸM-PRO" panose="020F0600000000000000" pitchFamily="50" charset="-128"/>
              </a:rPr>
              <a:t>TEL</a:t>
            </a:r>
            <a:r>
              <a:rPr lang="ja-JP" altLang="en-US" sz="1050" dirty="0" smtClean="0">
                <a:solidFill>
                  <a:schemeClr val="bg2">
                    <a:lumMod val="50000"/>
                  </a:schemeClr>
                </a:solidFill>
                <a:latin typeface="HG丸ｺﾞｼｯｸM-PRO" panose="020F0600000000000000" pitchFamily="50" charset="-128"/>
                <a:ea typeface="HG丸ｺﾞｼｯｸM-PRO" panose="020F0600000000000000" pitchFamily="50" charset="-128"/>
              </a:rPr>
              <a:t>：</a:t>
            </a:r>
            <a:r>
              <a:rPr lang="en-US" altLang="ja-JP" sz="1050" dirty="0">
                <a:solidFill>
                  <a:schemeClr val="bg2">
                    <a:lumMod val="50000"/>
                  </a:schemeClr>
                </a:solidFill>
                <a:latin typeface="HG丸ｺﾞｼｯｸM-PRO" panose="020F0600000000000000" pitchFamily="50" charset="-128"/>
                <a:ea typeface="HG丸ｺﾞｼｯｸM-PRO" panose="020F0600000000000000" pitchFamily="50" charset="-128"/>
              </a:rPr>
              <a:t>+81-6-</a:t>
            </a:r>
            <a:r>
              <a:rPr lang="en-US" altLang="ja-JP" sz="1050" dirty="0" smtClean="0">
                <a:solidFill>
                  <a:schemeClr val="bg2">
                    <a:lumMod val="50000"/>
                  </a:schemeClr>
                </a:solidFill>
                <a:latin typeface="HG丸ｺﾞｼｯｸM-PRO" panose="020F0600000000000000" pitchFamily="50" charset="-128"/>
                <a:ea typeface="HG丸ｺﾞｼｯｸM-PRO" panose="020F0600000000000000" pitchFamily="50" charset="-128"/>
              </a:rPr>
              <a:t>6210-9503 </a:t>
            </a:r>
          </a:p>
          <a:p>
            <a:r>
              <a:rPr lang="ja-JP" altLang="en-US" sz="1050" dirty="0">
                <a:solidFill>
                  <a:schemeClr val="bg2">
                    <a:lumMod val="50000"/>
                  </a:schemeClr>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bg2">
                    <a:lumMod val="50000"/>
                  </a:schemeClr>
                </a:solidFill>
                <a:latin typeface="HG丸ｺﾞｼｯｸM-PRO" panose="020F0600000000000000" pitchFamily="50" charset="-128"/>
                <a:ea typeface="HG丸ｺﾞｼｯｸM-PRO" panose="020F0600000000000000" pitchFamily="50" charset="-128"/>
              </a:rPr>
              <a:t>事業内容担当：大阪府商工労働部中小企業支援室ものづくり支援課　領家</a:t>
            </a:r>
            <a:endParaRPr lang="en-US" altLang="ja-JP" sz="1050" dirty="0" smtClean="0">
              <a:solidFill>
                <a:schemeClr val="bg2">
                  <a:lumMod val="50000"/>
                </a:schemeClr>
              </a:solidFill>
              <a:latin typeface="HG丸ｺﾞｼｯｸM-PRO" panose="020F0600000000000000" pitchFamily="50" charset="-128"/>
              <a:ea typeface="HG丸ｺﾞｼｯｸM-PRO" panose="020F0600000000000000" pitchFamily="50" charset="-128"/>
            </a:endParaRPr>
          </a:p>
          <a:p>
            <a:r>
              <a:rPr lang="ja-JP" altLang="en-US" sz="1050" dirty="0">
                <a:solidFill>
                  <a:schemeClr val="bg2">
                    <a:lumMod val="50000"/>
                  </a:schemeClr>
                </a:solidFill>
                <a:latin typeface="HG丸ｺﾞｼｯｸM-PRO" panose="020F0600000000000000" pitchFamily="50" charset="-128"/>
                <a:ea typeface="HG丸ｺﾞｼｯｸM-PRO" panose="020F0600000000000000" pitchFamily="50" charset="-128"/>
              </a:rPr>
              <a:t>　</a:t>
            </a:r>
            <a:r>
              <a:rPr lang="ja-JP" altLang="en-US" sz="1050" dirty="0" smtClean="0">
                <a:solidFill>
                  <a:schemeClr val="bg2">
                    <a:lumMod val="50000"/>
                  </a:schemeClr>
                </a:solidFill>
                <a:latin typeface="HG丸ｺﾞｼｯｸM-PRO" panose="020F0600000000000000" pitchFamily="50" charset="-128"/>
                <a:ea typeface="HG丸ｺﾞｼｯｸM-PRO" panose="020F0600000000000000" pitchFamily="50" charset="-128"/>
              </a:rPr>
              <a:t>■</a:t>
            </a:r>
            <a:r>
              <a:rPr lang="en-US" altLang="ja-JP" sz="1050" dirty="0">
                <a:solidFill>
                  <a:schemeClr val="bg2">
                    <a:lumMod val="50000"/>
                  </a:schemeClr>
                </a:solidFill>
                <a:latin typeface="HG丸ｺﾞｼｯｸM-PRO" panose="020F0600000000000000" pitchFamily="50" charset="-128"/>
                <a:ea typeface="HG丸ｺﾞｼｯｸM-PRO" panose="020F0600000000000000" pitchFamily="50" charset="-128"/>
              </a:rPr>
              <a:t> TEL</a:t>
            </a:r>
            <a:r>
              <a:rPr lang="ja-JP" altLang="en-US" sz="1050" dirty="0" smtClean="0">
                <a:solidFill>
                  <a:schemeClr val="bg2">
                    <a:lumMod val="50000"/>
                  </a:schemeClr>
                </a:solidFill>
                <a:latin typeface="HG丸ｺﾞｼｯｸM-PRO" panose="020F0600000000000000" pitchFamily="50" charset="-128"/>
                <a:ea typeface="HG丸ｺﾞｼｯｸM-PRO" panose="020F0600000000000000" pitchFamily="50" charset="-128"/>
              </a:rPr>
              <a:t>：</a:t>
            </a:r>
            <a:r>
              <a:rPr lang="en-US" altLang="ja-JP" sz="1050" dirty="0">
                <a:solidFill>
                  <a:schemeClr val="bg2">
                    <a:lumMod val="50000"/>
                  </a:schemeClr>
                </a:solidFill>
                <a:latin typeface="HG丸ｺﾞｼｯｸM-PRO" panose="020F0600000000000000" pitchFamily="50" charset="-128"/>
                <a:ea typeface="HG丸ｺﾞｼｯｸM-PRO" panose="020F0600000000000000" pitchFamily="50" charset="-128"/>
              </a:rPr>
              <a:t>+81-6-</a:t>
            </a:r>
            <a:r>
              <a:rPr lang="en-US" altLang="ja-JP" sz="1050" dirty="0" smtClean="0">
                <a:solidFill>
                  <a:schemeClr val="bg2">
                    <a:lumMod val="50000"/>
                  </a:schemeClr>
                </a:solidFill>
                <a:latin typeface="HG丸ｺﾞｼｯｸM-PRO" panose="020F0600000000000000" pitchFamily="50" charset="-128"/>
                <a:ea typeface="HG丸ｺﾞｼｯｸM-PRO" panose="020F0600000000000000" pitchFamily="50" charset="-128"/>
              </a:rPr>
              <a:t>6748-1066</a:t>
            </a:r>
            <a:endParaRPr lang="ja-JP" altLang="en-US" sz="105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sp>
        <p:nvSpPr>
          <p:cNvPr id="44" name="テキスト ボックス 43"/>
          <p:cNvSpPr txBox="1"/>
          <p:nvPr/>
        </p:nvSpPr>
        <p:spPr>
          <a:xfrm>
            <a:off x="318416" y="9656385"/>
            <a:ext cx="1396536" cy="253916"/>
          </a:xfrm>
          <a:prstGeom prst="rect">
            <a:avLst/>
          </a:prstGeom>
          <a:noFill/>
        </p:spPr>
        <p:txBody>
          <a:bodyPr wrap="none" rtlCol="0">
            <a:spAutoFit/>
          </a:bodyPr>
          <a:lstStyle/>
          <a:p>
            <a:r>
              <a:rPr kumimoji="1" lang="ja-JP" altLang="en-US" sz="1050" dirty="0" smtClean="0">
                <a:solidFill>
                  <a:schemeClr val="bg2">
                    <a:lumMod val="50000"/>
                  </a:schemeClr>
                </a:solidFill>
                <a:latin typeface="ＭＳ 明朝" panose="02020609040205080304" pitchFamily="17" charset="-128"/>
                <a:ea typeface="ＭＳ 明朝" panose="02020609040205080304" pitchFamily="17" charset="-128"/>
              </a:rPr>
              <a:t>作成：</a:t>
            </a:r>
            <a:r>
              <a:rPr kumimoji="1" lang="en-US" altLang="ja-JP" sz="1050" dirty="0" smtClean="0">
                <a:solidFill>
                  <a:schemeClr val="bg2">
                    <a:lumMod val="50000"/>
                  </a:schemeClr>
                </a:solidFill>
                <a:latin typeface="ＭＳ 明朝" panose="02020609040205080304" pitchFamily="17" charset="-128"/>
                <a:ea typeface="ＭＳ 明朝" panose="02020609040205080304" pitchFamily="17" charset="-128"/>
              </a:rPr>
              <a:t>2015</a:t>
            </a:r>
            <a:r>
              <a:rPr kumimoji="1" lang="ja-JP" altLang="en-US" sz="1050" dirty="0" smtClean="0">
                <a:solidFill>
                  <a:schemeClr val="bg2">
                    <a:lumMod val="50000"/>
                  </a:schemeClr>
                </a:solidFill>
                <a:latin typeface="ＭＳ 明朝" panose="02020609040205080304" pitchFamily="17" charset="-128"/>
                <a:ea typeface="ＭＳ 明朝" panose="02020609040205080304" pitchFamily="17" charset="-128"/>
              </a:rPr>
              <a:t>年</a:t>
            </a:r>
            <a:r>
              <a:rPr kumimoji="1" lang="en-US" altLang="ja-JP" sz="1050" dirty="0" smtClean="0">
                <a:solidFill>
                  <a:schemeClr val="bg2">
                    <a:lumMod val="50000"/>
                  </a:schemeClr>
                </a:solidFill>
                <a:latin typeface="ＭＳ 明朝" panose="02020609040205080304" pitchFamily="17" charset="-128"/>
                <a:ea typeface="ＭＳ 明朝" panose="02020609040205080304" pitchFamily="17" charset="-128"/>
              </a:rPr>
              <a:t>3</a:t>
            </a:r>
            <a:r>
              <a:rPr kumimoji="1" lang="ja-JP" altLang="en-US" sz="1050" dirty="0" smtClean="0">
                <a:solidFill>
                  <a:schemeClr val="bg2">
                    <a:lumMod val="50000"/>
                  </a:schemeClr>
                </a:solidFill>
                <a:latin typeface="ＭＳ 明朝" panose="02020609040205080304" pitchFamily="17" charset="-128"/>
                <a:ea typeface="ＭＳ 明朝" panose="02020609040205080304" pitchFamily="17" charset="-128"/>
              </a:rPr>
              <a:t>月</a:t>
            </a:r>
            <a:r>
              <a:rPr kumimoji="1" lang="en-US" altLang="ja-JP" sz="1050" dirty="0" smtClean="0">
                <a:solidFill>
                  <a:schemeClr val="bg2">
                    <a:lumMod val="50000"/>
                  </a:schemeClr>
                </a:solidFill>
                <a:latin typeface="ＭＳ 明朝" panose="02020609040205080304" pitchFamily="17" charset="-128"/>
                <a:ea typeface="ＭＳ 明朝" panose="02020609040205080304" pitchFamily="17" charset="-128"/>
              </a:rPr>
              <a:t>3</a:t>
            </a:r>
            <a:r>
              <a:rPr kumimoji="1" lang="ja-JP" altLang="en-US" sz="1050" dirty="0" smtClean="0">
                <a:solidFill>
                  <a:schemeClr val="bg2">
                    <a:lumMod val="50000"/>
                  </a:schemeClr>
                </a:solidFill>
                <a:latin typeface="ＭＳ 明朝" panose="02020609040205080304" pitchFamily="17" charset="-128"/>
                <a:ea typeface="ＭＳ 明朝" panose="02020609040205080304" pitchFamily="17" charset="-128"/>
              </a:rPr>
              <a:t>日</a:t>
            </a:r>
          </a:p>
        </p:txBody>
      </p:sp>
      <p:graphicFrame>
        <p:nvGraphicFramePr>
          <p:cNvPr id="2" name="図表 1"/>
          <p:cNvGraphicFramePr/>
          <p:nvPr>
            <p:extLst>
              <p:ext uri="{D42A27DB-BD31-4B8C-83A1-F6EECF244321}">
                <p14:modId xmlns:p14="http://schemas.microsoft.com/office/powerpoint/2010/main" val="1559273991"/>
              </p:ext>
            </p:extLst>
          </p:nvPr>
        </p:nvGraphicFramePr>
        <p:xfrm>
          <a:off x="318416" y="4598774"/>
          <a:ext cx="2361284" cy="2199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角丸四角形 2"/>
          <p:cNvSpPr/>
          <p:nvPr/>
        </p:nvSpPr>
        <p:spPr>
          <a:xfrm>
            <a:off x="4331970" y="1126223"/>
            <a:ext cx="2149648" cy="107722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latin typeface="Times New Roman" panose="02020603050405020304" pitchFamily="18" charset="0"/>
                <a:ea typeface="HG丸ｺﾞｼｯｸM-PRO" panose="020F0600000000000000" pitchFamily="50" charset="-128"/>
                <a:cs typeface="Times New Roman" panose="02020603050405020304" pitchFamily="18" charset="0"/>
              </a:rPr>
              <a:t>■</a:t>
            </a:r>
            <a:r>
              <a:rPr kumimoji="1" lang="vi-VN" altLang="ja-JP" sz="1100" dirty="0" smtClean="0">
                <a:latin typeface="Times New Roman" panose="02020603050405020304" pitchFamily="18" charset="0"/>
                <a:ea typeface="HG丸ｺﾞｼｯｸM-PRO" panose="020F0600000000000000" pitchFamily="50" charset="-128"/>
                <a:cs typeface="Times New Roman" panose="02020603050405020304" pitchFamily="18" charset="0"/>
              </a:rPr>
              <a:t>Trường mẫu tại Đồng Nai.</a:t>
            </a:r>
            <a:endParaRPr lang="en-US" altLang="ja-JP" sz="1100" dirty="0" smtClean="0">
              <a:latin typeface="Times New Roman" panose="02020603050405020304" pitchFamily="18" charset="0"/>
              <a:ea typeface="HG丸ｺﾞｼｯｸM-PRO" panose="020F0600000000000000" pitchFamily="50" charset="-128"/>
              <a:cs typeface="Times New Roman" panose="02020603050405020304" pitchFamily="18" charset="0"/>
            </a:endParaRPr>
          </a:p>
          <a:p>
            <a:pPr marL="182563" indent="-182563"/>
            <a:r>
              <a:rPr lang="ja-JP" altLang="en-US" sz="1100" dirty="0">
                <a:latin typeface="Times New Roman" panose="02020603050405020304" pitchFamily="18" charset="0"/>
                <a:ea typeface="HG丸ｺﾞｼｯｸM-PRO" panose="020F0600000000000000" pitchFamily="50" charset="-128"/>
                <a:cs typeface="Times New Roman" panose="02020603050405020304" pitchFamily="18" charset="0"/>
              </a:rPr>
              <a:t>・</a:t>
            </a:r>
            <a:r>
              <a:rPr lang="ja-JP" altLang="en-US" sz="1100" dirty="0" smtClean="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altLang="ja-JP" sz="1100" dirty="0" smtClean="0">
                <a:latin typeface="Times New Roman" panose="02020603050405020304" pitchFamily="18" charset="0"/>
                <a:ea typeface="HG丸ｺﾞｼｯｸM-PRO" panose="020F0600000000000000" pitchFamily="50" charset="-128"/>
                <a:cs typeface="Times New Roman" panose="02020603050405020304" pitchFamily="18" charset="0"/>
              </a:rPr>
              <a:t>Trường đào tạo nghề ngắn hạn Long Thành, Nhơn Trạch</a:t>
            </a:r>
            <a:endParaRPr lang="en-US" altLang="ja-JP" sz="1100" dirty="0" smtClean="0">
              <a:latin typeface="Times New Roman" panose="02020603050405020304" pitchFamily="18" charset="0"/>
              <a:ea typeface="HG丸ｺﾞｼｯｸM-PRO" panose="020F0600000000000000" pitchFamily="50" charset="-128"/>
              <a:cs typeface="Times New Roman" panose="02020603050405020304" pitchFamily="18" charset="0"/>
            </a:endParaRPr>
          </a:p>
          <a:p>
            <a:r>
              <a:rPr lang="ja-JP" altLang="en-US" sz="1100" dirty="0" smtClean="0">
                <a:latin typeface="Times New Roman" panose="02020603050405020304" pitchFamily="18" charset="0"/>
                <a:ea typeface="HG丸ｺﾞｼｯｸM-PRO" panose="020F0600000000000000" pitchFamily="50" charset="-128"/>
                <a:cs typeface="Times New Roman" panose="02020603050405020304" pitchFamily="18" charset="0"/>
              </a:rPr>
              <a:t>・</a:t>
            </a:r>
            <a:r>
              <a:rPr lang="vi-VN" altLang="ja-JP" sz="1100" dirty="0" smtClean="0">
                <a:latin typeface="Times New Roman" panose="02020603050405020304" pitchFamily="18" charset="0"/>
                <a:ea typeface="HG丸ｺﾞｼｯｸM-PRO" panose="020F0600000000000000" pitchFamily="50" charset="-128"/>
                <a:cs typeface="Times New Roman" panose="02020603050405020304" pitchFamily="18" charset="0"/>
              </a:rPr>
              <a:t>Đại học Lạc Hồng</a:t>
            </a:r>
            <a:endParaRPr lang="en-US" altLang="ja-JP" sz="1100" dirty="0" smtClean="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8" name="正方形/長方形 7"/>
          <p:cNvSpPr/>
          <p:nvPr/>
        </p:nvSpPr>
        <p:spPr>
          <a:xfrm>
            <a:off x="347171" y="1126223"/>
            <a:ext cx="1657109" cy="15746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err="1" smtClean="0">
                <a:latin typeface="HG丸ｺﾞｼｯｸM-PRO" panose="020F0600000000000000" pitchFamily="50" charset="-128"/>
                <a:ea typeface="HG丸ｺﾞｼｯｸM-PRO" panose="020F0600000000000000" pitchFamily="50" charset="-128"/>
              </a:rPr>
              <a:t>Nhà</a:t>
            </a:r>
            <a:r>
              <a:rPr lang="en-US" altLang="ja-JP" sz="1050" dirty="0" smtClean="0">
                <a:latin typeface="HG丸ｺﾞｼｯｸM-PRO" panose="020F0600000000000000" pitchFamily="50" charset="-128"/>
                <a:ea typeface="HG丸ｺﾞｼｯｸM-PRO" panose="020F0600000000000000" pitchFamily="50" charset="-128"/>
              </a:rPr>
              <a:t> </a:t>
            </a:r>
            <a:r>
              <a:rPr lang="en-US" altLang="ja-JP" sz="1050" dirty="0" err="1" smtClean="0">
                <a:latin typeface="HG丸ｺﾞｼｯｸM-PRO" panose="020F0600000000000000" pitchFamily="50" charset="-128"/>
                <a:ea typeface="HG丸ｺﾞｼｯｸM-PRO" panose="020F0600000000000000" pitchFamily="50" charset="-128"/>
              </a:rPr>
              <a:t>chuyên</a:t>
            </a:r>
            <a:r>
              <a:rPr lang="en-US" altLang="ja-JP" sz="1050" dirty="0" smtClean="0">
                <a:latin typeface="HG丸ｺﾞｼｯｸM-PRO" panose="020F0600000000000000" pitchFamily="50" charset="-128"/>
                <a:ea typeface="HG丸ｺﾞｼｯｸM-PRO" panose="020F0600000000000000" pitchFamily="50" charset="-128"/>
              </a:rPr>
              <a:t> </a:t>
            </a:r>
            <a:r>
              <a:rPr lang="en-US" altLang="ja-JP" sz="1050" dirty="0" err="1" smtClean="0">
                <a:latin typeface="HG丸ｺﾞｼｯｸM-PRO" panose="020F0600000000000000" pitchFamily="50" charset="-128"/>
                <a:ea typeface="HG丸ｺﾞｼｯｸM-PRO" panose="020F0600000000000000" pitchFamily="50" charset="-128"/>
              </a:rPr>
              <a:t>môn</a:t>
            </a:r>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smtClean="0">
              <a:latin typeface="HG丸ｺﾞｼｯｸM-PRO" panose="020F0600000000000000" pitchFamily="50" charset="-128"/>
              <a:ea typeface="HG丸ｺﾞｼｯｸM-PRO" panose="020F0600000000000000" pitchFamily="50" charset="-128"/>
            </a:endParaRPr>
          </a:p>
          <a:p>
            <a:r>
              <a:rPr lang="en-US" altLang="ja-JP" sz="1050" dirty="0" err="1" smtClean="0">
                <a:latin typeface="HG丸ｺﾞｼｯｸM-PRO" panose="020F0600000000000000" pitchFamily="50" charset="-128"/>
                <a:ea typeface="HG丸ｺﾞｼｯｸM-PRO" panose="020F0600000000000000" pitchFamily="50" charset="-128"/>
                <a:sym typeface="Wingdings" panose="05000000000000000000" pitchFamily="2" charset="2"/>
              </a:rPr>
              <a:t>Đoàn</a:t>
            </a:r>
            <a:r>
              <a:rPr lang="en-US" altLang="ja-JP" sz="1050" dirty="0" smtClean="0">
                <a:latin typeface="HG丸ｺﾞｼｯｸM-PRO" panose="020F0600000000000000" pitchFamily="50" charset="-128"/>
                <a:ea typeface="HG丸ｺﾞｼｯｸM-PRO" panose="020F0600000000000000" pitchFamily="50" charset="-128"/>
                <a:sym typeface="Wingdings" panose="05000000000000000000" pitchFamily="2" charset="2"/>
              </a:rPr>
              <a:t> </a:t>
            </a:r>
            <a:r>
              <a:rPr lang="en-US" altLang="ja-JP" sz="1050" dirty="0" err="1" smtClean="0">
                <a:latin typeface="HG丸ｺﾞｼｯｸM-PRO" panose="020F0600000000000000" pitchFamily="50" charset="-128"/>
                <a:ea typeface="HG丸ｺﾞｼｯｸM-PRO" panose="020F0600000000000000" pitchFamily="50" charset="-128"/>
                <a:sym typeface="Wingdings" panose="05000000000000000000" pitchFamily="2" charset="2"/>
              </a:rPr>
              <a:t>thể</a:t>
            </a:r>
            <a:r>
              <a:rPr lang="en-US" altLang="ja-JP" sz="1050" dirty="0" smtClean="0">
                <a:latin typeface="HG丸ｺﾞｼｯｸM-PRO" panose="020F0600000000000000" pitchFamily="50" charset="-128"/>
                <a:ea typeface="HG丸ｺﾞｼｯｸM-PRO" panose="020F0600000000000000" pitchFamily="50" charset="-128"/>
                <a:sym typeface="Wingdings" panose="05000000000000000000" pitchFamily="2" charset="2"/>
              </a:rPr>
              <a:t> </a:t>
            </a:r>
            <a:r>
              <a:rPr lang="en-US" altLang="ja-JP" sz="1050" dirty="0" err="1" smtClean="0">
                <a:latin typeface="HG丸ｺﾞｼｯｸM-PRO" panose="020F0600000000000000" pitchFamily="50" charset="-128"/>
                <a:ea typeface="HG丸ｺﾞｼｯｸM-PRO" panose="020F0600000000000000" pitchFamily="50" charset="-128"/>
                <a:sym typeface="Wingdings" panose="05000000000000000000" pitchFamily="2" charset="2"/>
              </a:rPr>
              <a:t>thực</a:t>
            </a:r>
            <a:r>
              <a:rPr lang="en-US" altLang="ja-JP" sz="1050" dirty="0" smtClean="0">
                <a:latin typeface="HG丸ｺﾞｼｯｸM-PRO" panose="020F0600000000000000" pitchFamily="50" charset="-128"/>
                <a:ea typeface="HG丸ｺﾞｼｯｸM-PRO" panose="020F0600000000000000" pitchFamily="50" charset="-128"/>
                <a:sym typeface="Wingdings" panose="05000000000000000000" pitchFamily="2" charset="2"/>
              </a:rPr>
              <a:t> </a:t>
            </a:r>
            <a:r>
              <a:rPr lang="en-US" altLang="ja-JP" sz="1050" dirty="0" err="1" smtClean="0">
                <a:latin typeface="HG丸ｺﾞｼｯｸM-PRO" panose="020F0600000000000000" pitchFamily="50" charset="-128"/>
                <a:ea typeface="HG丸ｺﾞｼｯｸM-PRO" panose="020F0600000000000000" pitchFamily="50" charset="-128"/>
                <a:sym typeface="Wingdings" panose="05000000000000000000" pitchFamily="2" charset="2"/>
              </a:rPr>
              <a:t>thi</a:t>
            </a:r>
            <a:endParaRPr lang="en-US" altLang="ja-JP" sz="1050" dirty="0" smtClean="0">
              <a:latin typeface="HG丸ｺﾞｼｯｸM-PRO" panose="020F0600000000000000" pitchFamily="50" charset="-128"/>
              <a:ea typeface="HG丸ｺﾞｼｯｸM-PRO" panose="020F0600000000000000" pitchFamily="50" charset="-128"/>
              <a:sym typeface="Wingdings" panose="05000000000000000000" pitchFamily="2" charset="2"/>
            </a:endParaRPr>
          </a:p>
          <a:p>
            <a:r>
              <a:rPr lang="en-US" altLang="ja-JP" sz="1050" dirty="0" err="1" smtClean="0">
                <a:latin typeface="HG丸ｺﾞｼｯｸM-PRO" panose="020F0600000000000000" pitchFamily="50" charset="-128"/>
                <a:ea typeface="HG丸ｺﾞｼｯｸM-PRO" panose="020F0600000000000000" pitchFamily="50" charset="-128"/>
                <a:sym typeface="Wingdings" panose="05000000000000000000" pitchFamily="2" charset="2"/>
              </a:rPr>
              <a:t>Trung</a:t>
            </a:r>
            <a:r>
              <a:rPr lang="en-US" altLang="ja-JP" sz="1050" dirty="0" smtClean="0">
                <a:latin typeface="HG丸ｺﾞｼｯｸM-PRO" panose="020F0600000000000000" pitchFamily="50" charset="-128"/>
                <a:ea typeface="HG丸ｺﾞｼｯｸM-PRO" panose="020F0600000000000000" pitchFamily="50" charset="-128"/>
                <a:sym typeface="Wingdings" panose="05000000000000000000" pitchFamily="2" charset="2"/>
              </a:rPr>
              <a:t> </a:t>
            </a:r>
            <a:r>
              <a:rPr lang="en-US" altLang="ja-JP" sz="1050" dirty="0" err="1" smtClean="0">
                <a:latin typeface="HG丸ｺﾞｼｯｸM-PRO" panose="020F0600000000000000" pitchFamily="50" charset="-128"/>
                <a:ea typeface="HG丸ｺﾞｼｯｸM-PRO" panose="020F0600000000000000" pitchFamily="50" charset="-128"/>
                <a:sym typeface="Wingdings" panose="05000000000000000000" pitchFamily="2" charset="2"/>
              </a:rPr>
              <a:t>tâm</a:t>
            </a:r>
            <a:r>
              <a:rPr lang="en-US" altLang="ja-JP" sz="1050" dirty="0" smtClean="0">
                <a:latin typeface="HG丸ｺﾞｼｯｸM-PRO" panose="020F0600000000000000" pitchFamily="50" charset="-128"/>
                <a:ea typeface="HG丸ｺﾞｼｯｸM-PRO" panose="020F0600000000000000" pitchFamily="50" charset="-128"/>
                <a:sym typeface="Wingdings" panose="05000000000000000000" pitchFamily="2" charset="2"/>
              </a:rPr>
              <a:t> </a:t>
            </a:r>
            <a:r>
              <a:rPr lang="en-US" altLang="ja-JP" sz="1050" dirty="0" err="1" smtClean="0">
                <a:latin typeface="HG丸ｺﾞｼｯｸM-PRO" panose="020F0600000000000000" pitchFamily="50" charset="-128"/>
                <a:ea typeface="HG丸ｺﾞｼｯｸM-PRO" panose="020F0600000000000000" pitchFamily="50" charset="-128"/>
                <a:sym typeface="Wingdings" panose="05000000000000000000" pitchFamily="2" charset="2"/>
              </a:rPr>
              <a:t>giao</a:t>
            </a:r>
            <a:r>
              <a:rPr lang="en-US" altLang="ja-JP" sz="1050" dirty="0" smtClean="0">
                <a:latin typeface="HG丸ｺﾞｼｯｸM-PRO" panose="020F0600000000000000" pitchFamily="50" charset="-128"/>
                <a:ea typeface="HG丸ｺﾞｼｯｸM-PRO" panose="020F0600000000000000" pitchFamily="50" charset="-128"/>
                <a:sym typeface="Wingdings" panose="05000000000000000000" pitchFamily="2" charset="2"/>
              </a:rPr>
              <a:t> </a:t>
            </a:r>
            <a:r>
              <a:rPr lang="en-US" altLang="ja-JP" sz="1050" dirty="0" err="1" smtClean="0">
                <a:latin typeface="HG丸ｺﾞｼｯｸM-PRO" panose="020F0600000000000000" pitchFamily="50" charset="-128"/>
                <a:ea typeface="HG丸ｺﾞｼｯｸM-PRO" panose="020F0600000000000000" pitchFamily="50" charset="-128"/>
                <a:sym typeface="Wingdings" panose="05000000000000000000" pitchFamily="2" charset="2"/>
              </a:rPr>
              <a:t>lưu</a:t>
            </a:r>
            <a:r>
              <a:rPr lang="en-US" altLang="ja-JP" sz="1050" dirty="0" smtClean="0">
                <a:latin typeface="HG丸ｺﾞｼｯｸM-PRO" panose="020F0600000000000000" pitchFamily="50" charset="-128"/>
                <a:ea typeface="HG丸ｺﾞｼｯｸM-PRO" panose="020F0600000000000000" pitchFamily="50" charset="-128"/>
                <a:sym typeface="Wingdings" panose="05000000000000000000" pitchFamily="2" charset="2"/>
              </a:rPr>
              <a:t> </a:t>
            </a:r>
            <a:r>
              <a:rPr lang="en-US" altLang="ja-JP" sz="1050" dirty="0" err="1" smtClean="0">
                <a:latin typeface="HG丸ｺﾞｼｯｸM-PRO" panose="020F0600000000000000" pitchFamily="50" charset="-128"/>
                <a:ea typeface="HG丸ｺﾞｼｯｸM-PRO" panose="020F0600000000000000" pitchFamily="50" charset="-128"/>
                <a:sym typeface="Wingdings" panose="05000000000000000000" pitchFamily="2" charset="2"/>
              </a:rPr>
              <a:t>nhân</a:t>
            </a:r>
            <a:r>
              <a:rPr lang="en-US" altLang="ja-JP" sz="1050" dirty="0" smtClean="0">
                <a:latin typeface="HG丸ｺﾞｼｯｸM-PRO" panose="020F0600000000000000" pitchFamily="50" charset="-128"/>
                <a:ea typeface="HG丸ｺﾞｼｯｸM-PRO" panose="020F0600000000000000" pitchFamily="50" charset="-128"/>
                <a:sym typeface="Wingdings" panose="05000000000000000000" pitchFamily="2" charset="2"/>
              </a:rPr>
              <a:t> </a:t>
            </a:r>
            <a:r>
              <a:rPr lang="en-US" altLang="ja-JP" sz="1050" dirty="0" err="1" smtClean="0">
                <a:latin typeface="HG丸ｺﾞｼｯｸM-PRO" panose="020F0600000000000000" pitchFamily="50" charset="-128"/>
                <a:ea typeface="HG丸ｺﾞｼｯｸM-PRO" panose="020F0600000000000000" pitchFamily="50" charset="-128"/>
                <a:sym typeface="Wingdings" panose="05000000000000000000" pitchFamily="2" charset="2"/>
              </a:rPr>
              <a:t>lực</a:t>
            </a:r>
            <a:r>
              <a:rPr lang="en-US" altLang="ja-JP" sz="1050" dirty="0" smtClean="0">
                <a:latin typeface="HG丸ｺﾞｼｯｸM-PRO" panose="020F0600000000000000" pitchFamily="50" charset="-128"/>
                <a:ea typeface="HG丸ｺﾞｼｯｸM-PRO" panose="020F0600000000000000" pitchFamily="50" charset="-128"/>
                <a:sym typeface="Wingdings" panose="05000000000000000000" pitchFamily="2" charset="2"/>
              </a:rPr>
              <a:t> </a:t>
            </a:r>
            <a:r>
              <a:rPr lang="en-US" altLang="ja-JP" sz="1050" dirty="0" err="1" smtClean="0">
                <a:latin typeface="HG丸ｺﾞｼｯｸM-PRO" panose="020F0600000000000000" pitchFamily="50" charset="-128"/>
                <a:ea typeface="HG丸ｺﾞｼｯｸM-PRO" panose="020F0600000000000000" pitchFamily="50" charset="-128"/>
                <a:sym typeface="Wingdings" panose="05000000000000000000" pitchFamily="2" charset="2"/>
              </a:rPr>
              <a:t>Thái</a:t>
            </a:r>
            <a:r>
              <a:rPr lang="en-US" altLang="ja-JP" sz="1050" dirty="0" smtClean="0">
                <a:latin typeface="HG丸ｺﾞｼｯｸM-PRO" panose="020F0600000000000000" pitchFamily="50" charset="-128"/>
                <a:ea typeface="HG丸ｺﾞｼｯｸM-PRO" panose="020F0600000000000000" pitchFamily="50" charset="-128"/>
                <a:sym typeface="Wingdings" panose="05000000000000000000" pitchFamily="2" charset="2"/>
              </a:rPr>
              <a:t> </a:t>
            </a:r>
            <a:r>
              <a:rPr lang="en-US" altLang="ja-JP" sz="1050" dirty="0" err="1" smtClean="0">
                <a:latin typeface="HG丸ｺﾞｼｯｸM-PRO" panose="020F0600000000000000" pitchFamily="50" charset="-128"/>
                <a:ea typeface="HG丸ｺﾞｼｯｸM-PRO" panose="020F0600000000000000" pitchFamily="50" charset="-128"/>
                <a:sym typeface="Wingdings" panose="05000000000000000000" pitchFamily="2" charset="2"/>
              </a:rPr>
              <a:t>Bình</a:t>
            </a:r>
            <a:r>
              <a:rPr lang="en-US" altLang="ja-JP" sz="1050" dirty="0" smtClean="0">
                <a:latin typeface="HG丸ｺﾞｼｯｸM-PRO" panose="020F0600000000000000" pitchFamily="50" charset="-128"/>
                <a:ea typeface="HG丸ｺﾞｼｯｸM-PRO" panose="020F0600000000000000" pitchFamily="50" charset="-128"/>
                <a:sym typeface="Wingdings" panose="05000000000000000000" pitchFamily="2" charset="2"/>
              </a:rPr>
              <a:t> </a:t>
            </a:r>
            <a:r>
              <a:rPr lang="en-US" altLang="ja-JP" sz="1050" dirty="0" err="1" smtClean="0">
                <a:latin typeface="HG丸ｺﾞｼｯｸM-PRO" panose="020F0600000000000000" pitchFamily="50" charset="-128"/>
                <a:ea typeface="HG丸ｺﾞｼｯｸM-PRO" panose="020F0600000000000000" pitchFamily="50" charset="-128"/>
                <a:sym typeface="Wingdings" panose="05000000000000000000" pitchFamily="2" charset="2"/>
              </a:rPr>
              <a:t>Dương</a:t>
            </a:r>
            <a:endParaRPr lang="en-US" altLang="ja-JP" sz="1050" dirty="0" smtClean="0">
              <a:latin typeface="HG丸ｺﾞｼｯｸM-PRO" panose="020F0600000000000000" pitchFamily="50" charset="-128"/>
              <a:ea typeface="HG丸ｺﾞｼｯｸM-PRO" panose="020F0600000000000000" pitchFamily="50" charset="-128"/>
              <a:sym typeface="Wingdings" panose="05000000000000000000" pitchFamily="2" charset="2"/>
            </a:endParaRPr>
          </a:p>
        </p:txBody>
      </p:sp>
      <p:sp>
        <p:nvSpPr>
          <p:cNvPr id="9" name="円/楕円 8"/>
          <p:cNvSpPr/>
          <p:nvPr/>
        </p:nvSpPr>
        <p:spPr>
          <a:xfrm>
            <a:off x="4208144" y="2925445"/>
            <a:ext cx="2433682" cy="60198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dirty="0" smtClean="0">
              <a:latin typeface="HG丸ｺﾞｼｯｸM-PRO" panose="020F0600000000000000" pitchFamily="50" charset="-128"/>
              <a:ea typeface="HG丸ｺﾞｼｯｸM-PRO" panose="020F0600000000000000" pitchFamily="50" charset="-128"/>
            </a:endParaRPr>
          </a:p>
          <a:p>
            <a:pPr algn="ctr"/>
            <a:r>
              <a:rPr lang="en-US" altLang="ja-JP" sz="1050" dirty="0" err="1" smtClean="0">
                <a:latin typeface="Times New Roman" panose="02020603050405020304" pitchFamily="18" charset="0"/>
                <a:ea typeface="HG丸ｺﾞｼｯｸM-PRO" panose="020F0600000000000000" pitchFamily="50" charset="-128"/>
                <a:cs typeface="Times New Roman" panose="02020603050405020304" pitchFamily="18" charset="0"/>
              </a:rPr>
              <a:t>Xí</a:t>
            </a:r>
            <a:r>
              <a:rPr lang="en-US" altLang="ja-JP" sz="1050" dirty="0" smtClean="0">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latin typeface="Times New Roman" panose="02020603050405020304" pitchFamily="18" charset="0"/>
                <a:ea typeface="HG丸ｺﾞｼｯｸM-PRO" panose="020F0600000000000000" pitchFamily="50" charset="-128"/>
                <a:cs typeface="Times New Roman" panose="02020603050405020304" pitchFamily="18" charset="0"/>
              </a:rPr>
              <a:t>nghiệp</a:t>
            </a:r>
            <a:r>
              <a:rPr lang="en-US" altLang="ja-JP" sz="1050" dirty="0" smtClean="0">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latin typeface="Times New Roman" panose="02020603050405020304" pitchFamily="18" charset="0"/>
                <a:ea typeface="HG丸ｺﾞｼｯｸM-PRO" panose="020F0600000000000000" pitchFamily="50" charset="-128"/>
                <a:cs typeface="Times New Roman" panose="02020603050405020304" pitchFamily="18" charset="0"/>
              </a:rPr>
              <a:t>vừa</a:t>
            </a:r>
            <a:r>
              <a:rPr lang="en-US" altLang="ja-JP" sz="1050" dirty="0" smtClean="0">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latin typeface="Times New Roman" panose="02020603050405020304" pitchFamily="18" charset="0"/>
                <a:ea typeface="HG丸ｺﾞｼｯｸM-PRO" panose="020F0600000000000000" pitchFamily="50" charset="-128"/>
                <a:cs typeface="Times New Roman" panose="02020603050405020304" pitchFamily="18" charset="0"/>
              </a:rPr>
              <a:t>và</a:t>
            </a:r>
            <a:r>
              <a:rPr lang="en-US" altLang="ja-JP" sz="1050" dirty="0" smtClean="0">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latin typeface="Times New Roman" panose="02020603050405020304" pitchFamily="18" charset="0"/>
                <a:ea typeface="HG丸ｺﾞｼｯｸM-PRO" panose="020F0600000000000000" pitchFamily="50" charset="-128"/>
                <a:cs typeface="Times New Roman" panose="02020603050405020304" pitchFamily="18" charset="0"/>
              </a:rPr>
              <a:t>nhỏ</a:t>
            </a:r>
            <a:r>
              <a:rPr lang="en-US" altLang="ja-JP" sz="1050" dirty="0" smtClean="0">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latin typeface="Times New Roman" panose="02020603050405020304" pitchFamily="18" charset="0"/>
                <a:ea typeface="HG丸ｺﾞｼｯｸM-PRO" panose="020F0600000000000000" pitchFamily="50" charset="-128"/>
                <a:cs typeface="Times New Roman" panose="02020603050405020304" pitchFamily="18" charset="0"/>
              </a:rPr>
              <a:t>Nhật</a:t>
            </a:r>
            <a:r>
              <a:rPr lang="en-US" altLang="ja-JP" sz="1050" dirty="0" smtClean="0">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latin typeface="Times New Roman" panose="02020603050405020304" pitchFamily="18" charset="0"/>
                <a:ea typeface="HG丸ｺﾞｼｯｸM-PRO" panose="020F0600000000000000" pitchFamily="50" charset="-128"/>
                <a:cs typeface="Times New Roman" panose="02020603050405020304" pitchFamily="18" charset="0"/>
              </a:rPr>
              <a:t>Bản</a:t>
            </a:r>
            <a:r>
              <a:rPr lang="en-US" altLang="ja-JP" sz="1050" dirty="0" smtClean="0">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latin typeface="Times New Roman" panose="02020603050405020304" pitchFamily="18" charset="0"/>
                <a:ea typeface="HG丸ｺﾞｼｯｸM-PRO" panose="020F0600000000000000" pitchFamily="50" charset="-128"/>
                <a:cs typeface="Times New Roman" panose="02020603050405020304" pitchFamily="18" charset="0"/>
              </a:rPr>
              <a:t>đang</a:t>
            </a:r>
            <a:r>
              <a:rPr lang="en-US" altLang="ja-JP" sz="1050" dirty="0" smtClean="0">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latin typeface="Times New Roman" panose="02020603050405020304" pitchFamily="18" charset="0"/>
                <a:ea typeface="HG丸ｺﾞｼｯｸM-PRO" panose="020F0600000000000000" pitchFamily="50" charset="-128"/>
                <a:cs typeface="Times New Roman" panose="02020603050405020304" pitchFamily="18" charset="0"/>
              </a:rPr>
              <a:t>đầu</a:t>
            </a:r>
            <a:r>
              <a:rPr lang="en-US" altLang="ja-JP" sz="1050" dirty="0" smtClean="0">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latin typeface="Times New Roman" panose="02020603050405020304" pitchFamily="18" charset="0"/>
                <a:ea typeface="HG丸ｺﾞｼｯｸM-PRO" panose="020F0600000000000000" pitchFamily="50" charset="-128"/>
                <a:cs typeface="Times New Roman" panose="02020603050405020304" pitchFamily="18" charset="0"/>
              </a:rPr>
              <a:t>tư</a:t>
            </a:r>
            <a:r>
              <a:rPr lang="en-US" altLang="ja-JP" sz="1050" dirty="0" smtClean="0">
                <a:latin typeface="Times New Roman" panose="02020603050405020304" pitchFamily="18" charset="0"/>
                <a:ea typeface="HG丸ｺﾞｼｯｸM-PRO" panose="020F0600000000000000" pitchFamily="50" charset="-128"/>
                <a:cs typeface="Times New Roman" panose="02020603050405020304" pitchFamily="18" charset="0"/>
              </a:rPr>
              <a:t> ở </a:t>
            </a:r>
            <a:r>
              <a:rPr lang="en-US" altLang="ja-JP" sz="1050" dirty="0" err="1" smtClean="0">
                <a:latin typeface="Times New Roman" panose="02020603050405020304" pitchFamily="18" charset="0"/>
                <a:ea typeface="HG丸ｺﾞｼｯｸM-PRO" panose="020F0600000000000000" pitchFamily="50" charset="-128"/>
                <a:cs typeface="Times New Roman" panose="02020603050405020304" pitchFamily="18" charset="0"/>
              </a:rPr>
              <a:t>Đồng</a:t>
            </a:r>
            <a:r>
              <a:rPr lang="en-US" altLang="ja-JP" sz="1050" dirty="0" smtClean="0">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latin typeface="Times New Roman" panose="02020603050405020304" pitchFamily="18" charset="0"/>
                <a:ea typeface="HG丸ｺﾞｼｯｸM-PRO" panose="020F0600000000000000" pitchFamily="50" charset="-128"/>
                <a:cs typeface="Times New Roman" panose="02020603050405020304" pitchFamily="18" charset="0"/>
              </a:rPr>
              <a:t>Nai</a:t>
            </a:r>
            <a:endParaRPr lang="en-US" altLang="ja-JP" sz="1050" dirty="0" smtClean="0">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a:endParaRPr kumimoji="1" lang="ja-JP" altLang="en-US" sz="1050" dirty="0">
              <a:latin typeface="HG丸ｺﾞｼｯｸM-PRO" panose="020F0600000000000000" pitchFamily="50" charset="-128"/>
              <a:ea typeface="HG丸ｺﾞｼｯｸM-PRO" panose="020F0600000000000000" pitchFamily="50" charset="-128"/>
            </a:endParaRPr>
          </a:p>
        </p:txBody>
      </p:sp>
      <p:cxnSp>
        <p:nvCxnSpPr>
          <p:cNvPr id="12" name="直線矢印コネクタ 11"/>
          <p:cNvCxnSpPr/>
          <p:nvPr/>
        </p:nvCxnSpPr>
        <p:spPr>
          <a:xfrm flipV="1">
            <a:off x="2657475" y="1371600"/>
            <a:ext cx="1597030" cy="9525"/>
          </a:xfrm>
          <a:prstGeom prst="straightConnector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657475" y="1377046"/>
            <a:ext cx="1597030" cy="623248"/>
          </a:xfrm>
          <a:prstGeom prst="rect">
            <a:avLst/>
          </a:prstGeom>
        </p:spPr>
        <p:txBody>
          <a:bodyPr wrap="square">
            <a:spAutoFit/>
          </a:bodyPr>
          <a:lstStyle/>
          <a:p>
            <a:r>
              <a:rPr lang="vi-VN" altLang="ja-JP" sz="1200" dirty="0" smtClean="0">
                <a:solidFill>
                  <a:schemeClr val="bg1">
                    <a:lumMod val="50000"/>
                  </a:schemeClr>
                </a:solidFill>
                <a:latin typeface="+mj-lt"/>
                <a:ea typeface="HG丸ｺﾞｼｯｸM-PRO" panose="020F0600000000000000" pitchFamily="50" charset="-128"/>
              </a:rPr>
              <a:t>Chương trình đào tạo cao đ</a:t>
            </a:r>
            <a:r>
              <a:rPr lang="en-US" altLang="ja-JP" sz="1200" dirty="0" err="1" smtClean="0">
                <a:solidFill>
                  <a:schemeClr val="bg1">
                    <a:lumMod val="50000"/>
                  </a:schemeClr>
                </a:solidFill>
                <a:latin typeface="+mj-lt"/>
                <a:ea typeface="HG丸ｺﾞｼｯｸM-PRO" panose="020F0600000000000000" pitchFamily="50" charset="-128"/>
              </a:rPr>
              <a:t>ẳng</a:t>
            </a:r>
            <a:r>
              <a:rPr lang="vi-VN" altLang="ja-JP" sz="1200" dirty="0" smtClean="0">
                <a:solidFill>
                  <a:schemeClr val="bg1">
                    <a:lumMod val="50000"/>
                  </a:schemeClr>
                </a:solidFill>
                <a:latin typeface="+mj-lt"/>
                <a:ea typeface="HG丸ｺﾞｼｯｸM-PRO" panose="020F0600000000000000" pitchFamily="50" charset="-128"/>
              </a:rPr>
              <a:t> nghề</a:t>
            </a:r>
            <a:r>
              <a:rPr lang="en-US" altLang="ja-JP" sz="1200" dirty="0" smtClean="0">
                <a:solidFill>
                  <a:schemeClr val="bg1">
                    <a:lumMod val="50000"/>
                  </a:schemeClr>
                </a:solidFill>
                <a:latin typeface="+mj-lt"/>
                <a:ea typeface="HG丸ｺﾞｼｯｸM-PRO" panose="020F0600000000000000" pitchFamily="50" charset="-128"/>
              </a:rPr>
              <a:t>(</a:t>
            </a:r>
            <a:r>
              <a:rPr lang="vi-VN" altLang="ja-JP" sz="1050" dirty="0" smtClean="0">
                <a:solidFill>
                  <a:schemeClr val="bg1">
                    <a:lumMod val="50000"/>
                  </a:schemeClr>
                </a:solidFill>
                <a:latin typeface="+mj-lt"/>
                <a:ea typeface="HG丸ｺﾞｼｯｸM-PRO" panose="020F0600000000000000" pitchFamily="50" charset="-128"/>
              </a:rPr>
              <a:t>Cơ khí, điện, điện tử)</a:t>
            </a:r>
            <a:endParaRPr lang="ja-JP" altLang="en-US" sz="1050" dirty="0">
              <a:solidFill>
                <a:schemeClr val="bg1">
                  <a:lumMod val="50000"/>
                </a:schemeClr>
              </a:solidFill>
              <a:latin typeface="+mj-lt"/>
              <a:ea typeface="HG丸ｺﾞｼｯｸM-PRO" panose="020F0600000000000000" pitchFamily="50" charset="-128"/>
            </a:endParaRPr>
          </a:p>
        </p:txBody>
      </p:sp>
      <p:cxnSp>
        <p:nvCxnSpPr>
          <p:cNvPr id="27" name="直線矢印コネクタ 26"/>
          <p:cNvCxnSpPr/>
          <p:nvPr/>
        </p:nvCxnSpPr>
        <p:spPr>
          <a:xfrm flipV="1">
            <a:off x="2676525" y="3241675"/>
            <a:ext cx="1531619" cy="9526"/>
          </a:xfrm>
          <a:prstGeom prst="straightConnector1">
            <a:avLst/>
          </a:prstGeom>
          <a:ln w="190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667000" y="2961371"/>
            <a:ext cx="1597030" cy="577081"/>
          </a:xfrm>
          <a:prstGeom prst="rect">
            <a:avLst/>
          </a:prstGeom>
        </p:spPr>
        <p:txBody>
          <a:bodyPr wrap="square">
            <a:spAutoFit/>
          </a:bodyPr>
          <a:lstStyle/>
          <a:p>
            <a:r>
              <a:rPr lang="en-US" altLang="ja-JP" sz="1050" dirty="0" err="1" smtClean="0">
                <a:solidFill>
                  <a:schemeClr val="bg1">
                    <a:lumMod val="50000"/>
                  </a:schemeClr>
                </a:solidFill>
                <a:latin typeface="HG丸ｺﾞｼｯｸM-PRO" panose="020F0600000000000000" pitchFamily="50" charset="-128"/>
                <a:ea typeface="HG丸ｺﾞｼｯｸM-PRO" panose="020F0600000000000000" pitchFamily="50" charset="-128"/>
              </a:rPr>
              <a:t>Quy</a:t>
            </a:r>
            <a:r>
              <a:rPr lang="en-US" altLang="ja-JP" sz="1050" dirty="0" smtClean="0">
                <a:solidFill>
                  <a:schemeClr val="bg1">
                    <a:lumMod val="50000"/>
                  </a:schemeClr>
                </a:solidFill>
                <a:latin typeface="HG丸ｺﾞｼｯｸM-PRO" panose="020F0600000000000000" pitchFamily="50" charset="-128"/>
                <a:ea typeface="HG丸ｺﾞｼｯｸM-PRO" panose="020F0600000000000000" pitchFamily="50" charset="-128"/>
              </a:rPr>
              <a:t> </a:t>
            </a:r>
            <a:r>
              <a:rPr lang="en-US" altLang="ja-JP" sz="1050" dirty="0" err="1" smtClean="0">
                <a:solidFill>
                  <a:schemeClr val="bg1">
                    <a:lumMod val="50000"/>
                  </a:schemeClr>
                </a:solidFill>
                <a:latin typeface="HG丸ｺﾞｼｯｸM-PRO" panose="020F0600000000000000" pitchFamily="50" charset="-128"/>
                <a:ea typeface="HG丸ｺﾞｼｯｸM-PRO" panose="020F0600000000000000" pitchFamily="50" charset="-128"/>
              </a:rPr>
              <a:t>hoạch</a:t>
            </a:r>
            <a:r>
              <a:rPr lang="en-US" altLang="ja-JP" sz="1050" dirty="0" smtClean="0">
                <a:solidFill>
                  <a:schemeClr val="bg1">
                    <a:lumMod val="50000"/>
                  </a:schemeClr>
                </a:solidFill>
                <a:latin typeface="HG丸ｺﾞｼｯｸM-PRO" panose="020F0600000000000000" pitchFamily="50" charset="-128"/>
                <a:ea typeface="HG丸ｺﾞｼｯｸM-PRO" panose="020F0600000000000000" pitchFamily="50" charset="-128"/>
              </a:rPr>
              <a:t> </a:t>
            </a:r>
            <a:r>
              <a:rPr lang="en-US" altLang="ja-JP" sz="1050" dirty="0" err="1" smtClean="0">
                <a:solidFill>
                  <a:schemeClr val="bg1">
                    <a:lumMod val="50000"/>
                  </a:schemeClr>
                </a:solidFill>
                <a:latin typeface="HG丸ｺﾞｼｯｸM-PRO" panose="020F0600000000000000" pitchFamily="50" charset="-128"/>
                <a:ea typeface="HG丸ｺﾞｼｯｸM-PRO" panose="020F0600000000000000" pitchFamily="50" charset="-128"/>
              </a:rPr>
              <a:t>với</a:t>
            </a:r>
            <a:r>
              <a:rPr lang="en-US" altLang="ja-JP" sz="1050" dirty="0" smtClean="0">
                <a:solidFill>
                  <a:schemeClr val="bg1">
                    <a:lumMod val="50000"/>
                  </a:schemeClr>
                </a:solidFill>
                <a:latin typeface="HG丸ｺﾞｼｯｸM-PRO" panose="020F0600000000000000" pitchFamily="50" charset="-128"/>
                <a:ea typeface="HG丸ｺﾞｼｯｸM-PRO" panose="020F0600000000000000" pitchFamily="50" charset="-128"/>
              </a:rPr>
              <a:t> </a:t>
            </a:r>
            <a:r>
              <a:rPr lang="en-US" altLang="ja-JP" sz="1050" dirty="0" err="1" smtClean="0">
                <a:solidFill>
                  <a:schemeClr val="bg1">
                    <a:lumMod val="50000"/>
                  </a:schemeClr>
                </a:solidFill>
                <a:latin typeface="HG丸ｺﾞｼｯｸM-PRO" panose="020F0600000000000000" pitchFamily="50" charset="-128"/>
                <a:ea typeface="HG丸ｺﾞｼｯｸM-PRO" panose="020F0600000000000000" pitchFamily="50" charset="-128"/>
              </a:rPr>
              <a:t>cải</a:t>
            </a:r>
            <a:r>
              <a:rPr lang="en-US" altLang="ja-JP" sz="1050" dirty="0" smtClean="0">
                <a:solidFill>
                  <a:schemeClr val="bg1">
                    <a:lumMod val="50000"/>
                  </a:schemeClr>
                </a:solidFill>
                <a:latin typeface="HG丸ｺﾞｼｯｸM-PRO" panose="020F0600000000000000" pitchFamily="50" charset="-128"/>
                <a:ea typeface="HG丸ｺﾞｼｯｸM-PRO" panose="020F0600000000000000" pitchFamily="50" charset="-128"/>
              </a:rPr>
              <a:t> </a:t>
            </a:r>
            <a:r>
              <a:rPr lang="en-US" altLang="ja-JP" sz="1050" dirty="0" err="1" smtClean="0">
                <a:solidFill>
                  <a:schemeClr val="bg1">
                    <a:lumMod val="50000"/>
                  </a:schemeClr>
                </a:solidFill>
                <a:latin typeface="HG丸ｺﾞｼｯｸM-PRO" panose="020F0600000000000000" pitchFamily="50" charset="-128"/>
                <a:ea typeface="HG丸ｺﾞｼｯｸM-PRO" panose="020F0600000000000000" pitchFamily="50" charset="-128"/>
              </a:rPr>
              <a:t>tạo</a:t>
            </a:r>
            <a:r>
              <a:rPr lang="en-US" altLang="ja-JP" sz="1050" dirty="0" smtClean="0">
                <a:solidFill>
                  <a:schemeClr val="bg1">
                    <a:lumMod val="50000"/>
                  </a:schemeClr>
                </a:solidFill>
                <a:latin typeface="HG丸ｺﾞｼｯｸM-PRO" panose="020F0600000000000000" pitchFamily="50" charset="-128"/>
                <a:ea typeface="HG丸ｺﾞｼｯｸM-PRO" panose="020F0600000000000000" pitchFamily="50" charset="-128"/>
              </a:rPr>
              <a:t> </a:t>
            </a:r>
            <a:r>
              <a:rPr lang="en-US" altLang="ja-JP" sz="1050" dirty="0" err="1" smtClean="0">
                <a:solidFill>
                  <a:schemeClr val="bg1">
                    <a:lumMod val="50000"/>
                  </a:schemeClr>
                </a:solidFill>
                <a:latin typeface="HG丸ｺﾞｼｯｸM-PRO" panose="020F0600000000000000" pitchFamily="50" charset="-128"/>
                <a:ea typeface="HG丸ｺﾞｼｯｸM-PRO" panose="020F0600000000000000" pitchFamily="50" charset="-128"/>
              </a:rPr>
              <a:t>của</a:t>
            </a:r>
            <a:r>
              <a:rPr lang="en-US" altLang="ja-JP" sz="1050" dirty="0" smtClean="0">
                <a:solidFill>
                  <a:schemeClr val="bg1">
                    <a:lumMod val="50000"/>
                  </a:schemeClr>
                </a:solidFill>
                <a:latin typeface="HG丸ｺﾞｼｯｸM-PRO" panose="020F0600000000000000" pitchFamily="50" charset="-128"/>
                <a:ea typeface="HG丸ｺﾞｼｯｸM-PRO" panose="020F0600000000000000" pitchFamily="50" charset="-128"/>
              </a:rPr>
              <a:t> </a:t>
            </a:r>
            <a:r>
              <a:rPr lang="en-US" altLang="ja-JP" sz="1050" dirty="0" err="1" smtClean="0">
                <a:solidFill>
                  <a:schemeClr val="bg1">
                    <a:lumMod val="50000"/>
                  </a:schemeClr>
                </a:solidFill>
                <a:latin typeface="HG丸ｺﾞｼｯｸM-PRO" panose="020F0600000000000000" pitchFamily="50" charset="-128"/>
                <a:ea typeface="HG丸ｺﾞｼｯｸM-PRO" panose="020F0600000000000000" pitchFamily="50" charset="-128"/>
              </a:rPr>
              <a:t>các</a:t>
            </a:r>
            <a:r>
              <a:rPr lang="en-US" altLang="ja-JP" sz="1050" dirty="0" smtClean="0">
                <a:solidFill>
                  <a:schemeClr val="bg1">
                    <a:lumMod val="50000"/>
                  </a:schemeClr>
                </a:solidFill>
                <a:latin typeface="HG丸ｺﾞｼｯｸM-PRO" panose="020F0600000000000000" pitchFamily="50" charset="-128"/>
                <a:ea typeface="HG丸ｺﾞｼｯｸM-PRO" panose="020F0600000000000000" pitchFamily="50" charset="-128"/>
              </a:rPr>
              <a:t> </a:t>
            </a:r>
            <a:r>
              <a:rPr lang="en-US" altLang="ja-JP" sz="1050" dirty="0" err="1" smtClean="0">
                <a:solidFill>
                  <a:schemeClr val="bg1">
                    <a:lumMod val="50000"/>
                  </a:schemeClr>
                </a:solidFill>
                <a:latin typeface="HG丸ｺﾞｼｯｸM-PRO" panose="020F0600000000000000" pitchFamily="50" charset="-128"/>
                <a:ea typeface="HG丸ｺﾞｼｯｸM-PRO" panose="020F0600000000000000" pitchFamily="50" charset="-128"/>
              </a:rPr>
              <a:t>doanh</a:t>
            </a:r>
            <a:r>
              <a:rPr lang="en-US" altLang="ja-JP" sz="1050" dirty="0" smtClean="0">
                <a:solidFill>
                  <a:schemeClr val="bg1">
                    <a:lumMod val="50000"/>
                  </a:schemeClr>
                </a:solidFill>
                <a:latin typeface="HG丸ｺﾞｼｯｸM-PRO" panose="020F0600000000000000" pitchFamily="50" charset="-128"/>
                <a:ea typeface="HG丸ｺﾞｼｯｸM-PRO" panose="020F0600000000000000" pitchFamily="50" charset="-128"/>
              </a:rPr>
              <a:t> </a:t>
            </a:r>
            <a:r>
              <a:rPr lang="en-US" altLang="ja-JP" sz="1050" dirty="0" err="1" smtClean="0">
                <a:solidFill>
                  <a:schemeClr val="bg1">
                    <a:lumMod val="50000"/>
                  </a:schemeClr>
                </a:solidFill>
                <a:latin typeface="HG丸ｺﾞｼｯｸM-PRO" panose="020F0600000000000000" pitchFamily="50" charset="-128"/>
                <a:ea typeface="HG丸ｺﾞｼｯｸM-PRO" panose="020F0600000000000000" pitchFamily="50" charset="-128"/>
              </a:rPr>
              <a:t>nghiệp</a:t>
            </a:r>
            <a:r>
              <a:rPr lang="en-US" altLang="ja-JP" sz="1050" dirty="0" smtClean="0">
                <a:solidFill>
                  <a:schemeClr val="bg1">
                    <a:lumMod val="50000"/>
                  </a:schemeClr>
                </a:solidFill>
                <a:latin typeface="HG丸ｺﾞｼｯｸM-PRO" panose="020F0600000000000000" pitchFamily="50" charset="-128"/>
                <a:ea typeface="HG丸ｺﾞｼｯｸM-PRO" panose="020F0600000000000000" pitchFamily="50" charset="-128"/>
              </a:rPr>
              <a:t> </a:t>
            </a:r>
            <a:r>
              <a:rPr lang="en-US" altLang="ja-JP" sz="1050" dirty="0" err="1" smtClean="0">
                <a:solidFill>
                  <a:schemeClr val="bg1">
                    <a:lumMod val="50000"/>
                  </a:schemeClr>
                </a:solidFill>
                <a:latin typeface="HG丸ｺﾞｼｯｸM-PRO" panose="020F0600000000000000" pitchFamily="50" charset="-128"/>
                <a:ea typeface="HG丸ｺﾞｼｯｸM-PRO" panose="020F0600000000000000" pitchFamily="50" charset="-128"/>
              </a:rPr>
              <a:t>hợp</a:t>
            </a:r>
            <a:r>
              <a:rPr lang="en-US" altLang="ja-JP" sz="1050" dirty="0" smtClean="0">
                <a:solidFill>
                  <a:schemeClr val="bg1">
                    <a:lumMod val="50000"/>
                  </a:schemeClr>
                </a:solidFill>
                <a:latin typeface="HG丸ｺﾞｼｯｸM-PRO" panose="020F0600000000000000" pitchFamily="50" charset="-128"/>
                <a:ea typeface="HG丸ｺﾞｼｯｸM-PRO" panose="020F0600000000000000" pitchFamily="50" charset="-128"/>
              </a:rPr>
              <a:t> </a:t>
            </a:r>
            <a:r>
              <a:rPr lang="en-US" altLang="ja-JP" sz="1050" dirty="0" err="1" smtClean="0">
                <a:solidFill>
                  <a:schemeClr val="bg1">
                    <a:lumMod val="50000"/>
                  </a:schemeClr>
                </a:solidFill>
                <a:latin typeface="HG丸ｺﾞｼｯｸM-PRO" panose="020F0600000000000000" pitchFamily="50" charset="-128"/>
                <a:ea typeface="HG丸ｺﾞｼｯｸM-PRO" panose="020F0600000000000000" pitchFamily="50" charset="-128"/>
              </a:rPr>
              <a:t>tác</a:t>
            </a:r>
            <a:endParaRPr lang="ja-JP" altLang="en-US" sz="1050" dirty="0">
              <a:solidFill>
                <a:schemeClr val="bg1">
                  <a:lumMod val="50000"/>
                </a:schemeClr>
              </a:solidFill>
              <a:latin typeface="HG丸ｺﾞｼｯｸM-PRO" panose="020F0600000000000000" pitchFamily="50" charset="-128"/>
              <a:ea typeface="HG丸ｺﾞｼｯｸM-PRO" panose="020F0600000000000000" pitchFamily="50" charset="-128"/>
            </a:endParaRPr>
          </a:p>
        </p:txBody>
      </p:sp>
      <p:sp>
        <p:nvSpPr>
          <p:cNvPr id="37" name="正方形/長方形 36"/>
          <p:cNvSpPr/>
          <p:nvPr/>
        </p:nvSpPr>
        <p:spPr>
          <a:xfrm>
            <a:off x="6141484" y="2470026"/>
            <a:ext cx="521860" cy="461665"/>
          </a:xfrm>
          <a:prstGeom prst="rect">
            <a:avLst/>
          </a:prstGeom>
        </p:spPr>
        <p:txBody>
          <a:bodyPr wrap="square">
            <a:spAutoFit/>
          </a:bodyPr>
          <a:lstStyle/>
          <a:p>
            <a:pPr algn="r"/>
            <a:r>
              <a:rPr lang="en-US" altLang="ja-JP" sz="1200" dirty="0" err="1" smtClean="0">
                <a:solidFill>
                  <a:schemeClr val="bg1">
                    <a:lumMod val="50000"/>
                  </a:schemeClr>
                </a:solidFill>
                <a:latin typeface="HG丸ｺﾞｼｯｸM-PRO" panose="020F0600000000000000" pitchFamily="50" charset="-128"/>
                <a:ea typeface="HG丸ｺﾞｼｯｸM-PRO" panose="020F0600000000000000" pitchFamily="50" charset="-128"/>
              </a:rPr>
              <a:t>Làm</a:t>
            </a:r>
            <a:r>
              <a:rPr lang="en-US" altLang="ja-JP" sz="1200" dirty="0" smtClean="0">
                <a:solidFill>
                  <a:schemeClr val="bg1">
                    <a:lumMod val="50000"/>
                  </a:schemeClr>
                </a:solidFill>
                <a:latin typeface="HG丸ｺﾞｼｯｸM-PRO" panose="020F0600000000000000" pitchFamily="50" charset="-128"/>
                <a:ea typeface="HG丸ｺﾞｼｯｸM-PRO" panose="020F0600000000000000" pitchFamily="50" charset="-128"/>
              </a:rPr>
              <a:t> </a:t>
            </a:r>
            <a:r>
              <a:rPr lang="en-US" altLang="ja-JP" sz="1200" dirty="0" err="1" smtClean="0">
                <a:solidFill>
                  <a:schemeClr val="bg1">
                    <a:lumMod val="50000"/>
                  </a:schemeClr>
                </a:solidFill>
                <a:latin typeface="HG丸ｺﾞｼｯｸM-PRO" panose="020F0600000000000000" pitchFamily="50" charset="-128"/>
                <a:ea typeface="HG丸ｺﾞｼｯｸM-PRO" panose="020F0600000000000000" pitchFamily="50" charset="-128"/>
              </a:rPr>
              <a:t>việc</a:t>
            </a:r>
            <a:endParaRPr lang="en-US" altLang="ja-JP" sz="1200" dirty="0" smtClean="0">
              <a:solidFill>
                <a:schemeClr val="bg1">
                  <a:lumMod val="50000"/>
                </a:schemeClr>
              </a:solidFill>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347171" y="3538452"/>
            <a:ext cx="1250816" cy="1015663"/>
          </a:xfrm>
          <a:prstGeom prst="rect">
            <a:avLst/>
          </a:prstGeom>
          <a:noFill/>
        </p:spPr>
        <p:txBody>
          <a:bodyPr wrap="square" rtlCol="0">
            <a:spAutoFit/>
          </a:bodyPr>
          <a:lstStyle/>
          <a:p>
            <a:endParaRPr lang="en-US" altLang="ja-JP" sz="1200" dirty="0" smtClean="0">
              <a:solidFill>
                <a:srgbClr val="C00000"/>
              </a:solidFill>
              <a:latin typeface="HG丸ｺﾞｼｯｸM-PRO" panose="020F0600000000000000" pitchFamily="50" charset="-128"/>
              <a:ea typeface="HG丸ｺﾞｼｯｸM-PRO" panose="020F0600000000000000" pitchFamily="50" charset="-128"/>
            </a:endParaRPr>
          </a:p>
          <a:p>
            <a:r>
              <a:rPr lang="en-US" altLang="ja-JP" sz="1200" dirty="0" err="1" smtClean="0">
                <a:solidFill>
                  <a:srgbClr val="C00000"/>
                </a:solidFill>
                <a:latin typeface="HG丸ｺﾞｼｯｸM-PRO" panose="020F0600000000000000" pitchFamily="50" charset="-128"/>
                <a:ea typeface="HG丸ｺﾞｼｯｸM-PRO" panose="020F0600000000000000" pitchFamily="50" charset="-128"/>
              </a:rPr>
              <a:t>Kế</a:t>
            </a:r>
            <a:r>
              <a:rPr lang="en-US" altLang="ja-JP" sz="1200" dirty="0" smtClean="0">
                <a:solidFill>
                  <a:srgbClr val="C00000"/>
                </a:solidFill>
                <a:latin typeface="HG丸ｺﾞｼｯｸM-PRO" panose="020F0600000000000000" pitchFamily="50" charset="-128"/>
                <a:ea typeface="HG丸ｺﾞｼｯｸM-PRO" panose="020F0600000000000000" pitchFamily="50" charset="-128"/>
              </a:rPr>
              <a:t> </a:t>
            </a:r>
            <a:r>
              <a:rPr lang="en-US" altLang="ja-JP" sz="1200" dirty="0" err="1" smtClean="0">
                <a:solidFill>
                  <a:srgbClr val="C00000"/>
                </a:solidFill>
                <a:latin typeface="HG丸ｺﾞｼｯｸM-PRO" panose="020F0600000000000000" pitchFamily="50" charset="-128"/>
                <a:ea typeface="HG丸ｺﾞｼｯｸM-PRO" panose="020F0600000000000000" pitchFamily="50" charset="-128"/>
              </a:rPr>
              <a:t>hoạch</a:t>
            </a:r>
            <a:r>
              <a:rPr lang="en-US" altLang="ja-JP" sz="1200" dirty="0" smtClean="0">
                <a:solidFill>
                  <a:srgbClr val="C00000"/>
                </a:solidFill>
                <a:latin typeface="HG丸ｺﾞｼｯｸM-PRO" panose="020F0600000000000000" pitchFamily="50" charset="-128"/>
                <a:ea typeface="HG丸ｺﾞｼｯｸM-PRO" panose="020F0600000000000000" pitchFamily="50" charset="-128"/>
              </a:rPr>
              <a:t> </a:t>
            </a:r>
            <a:r>
              <a:rPr lang="en-US" altLang="ja-JP" sz="1200" dirty="0" err="1" smtClean="0">
                <a:solidFill>
                  <a:srgbClr val="C00000"/>
                </a:solidFill>
                <a:latin typeface="HG丸ｺﾞｼｯｸM-PRO" panose="020F0600000000000000" pitchFamily="50" charset="-128"/>
                <a:ea typeface="HG丸ｺﾞｼｯｸM-PRO" panose="020F0600000000000000" pitchFamily="50" charset="-128"/>
              </a:rPr>
              <a:t>chương</a:t>
            </a:r>
            <a:r>
              <a:rPr lang="en-US" altLang="ja-JP" sz="1200" dirty="0" smtClean="0">
                <a:solidFill>
                  <a:srgbClr val="C00000"/>
                </a:solidFill>
                <a:latin typeface="HG丸ｺﾞｼｯｸM-PRO" panose="020F0600000000000000" pitchFamily="50" charset="-128"/>
                <a:ea typeface="HG丸ｺﾞｼｯｸM-PRO" panose="020F0600000000000000" pitchFamily="50" charset="-128"/>
              </a:rPr>
              <a:t> </a:t>
            </a:r>
            <a:r>
              <a:rPr lang="en-US" altLang="ja-JP" sz="1200" dirty="0" err="1" smtClean="0">
                <a:solidFill>
                  <a:srgbClr val="C00000"/>
                </a:solidFill>
                <a:latin typeface="HG丸ｺﾞｼｯｸM-PRO" panose="020F0600000000000000" pitchFamily="50" charset="-128"/>
                <a:ea typeface="HG丸ｺﾞｼｯｸM-PRO" panose="020F0600000000000000" pitchFamily="50" charset="-128"/>
              </a:rPr>
              <a:t>trình</a:t>
            </a:r>
            <a:endParaRPr lang="en-US" altLang="ja-JP" sz="1200" dirty="0" smtClean="0">
              <a:solidFill>
                <a:srgbClr val="C00000"/>
              </a:solidFill>
              <a:latin typeface="HG丸ｺﾞｼｯｸM-PRO" panose="020F0600000000000000" pitchFamily="50" charset="-128"/>
              <a:ea typeface="HG丸ｺﾞｼｯｸM-PRO" panose="020F0600000000000000" pitchFamily="50" charset="-128"/>
            </a:endParaRPr>
          </a:p>
          <a:p>
            <a:endParaRPr lang="en-US" altLang="ja-JP" sz="2400" dirty="0" smtClean="0">
              <a:solidFill>
                <a:srgbClr val="C00000"/>
              </a:solidFill>
              <a:latin typeface="HG丸ｺﾞｼｯｸM-PRO" panose="020F0600000000000000" pitchFamily="50" charset="-128"/>
              <a:ea typeface="HG丸ｺﾞｼｯｸM-PRO" panose="020F0600000000000000" pitchFamily="50" charset="-128"/>
            </a:endParaRPr>
          </a:p>
        </p:txBody>
      </p:sp>
      <p:sp>
        <p:nvSpPr>
          <p:cNvPr id="45" name="正方形/長方形 44"/>
          <p:cNvSpPr/>
          <p:nvPr/>
        </p:nvSpPr>
        <p:spPr>
          <a:xfrm>
            <a:off x="217824" y="3768074"/>
            <a:ext cx="246765" cy="735877"/>
          </a:xfrm>
          <a:prstGeom prst="rect">
            <a:avLst/>
          </a:prstGeom>
          <a:solidFill>
            <a:srgbClr val="D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テキスト ボックス 45"/>
          <p:cNvSpPr txBox="1"/>
          <p:nvPr/>
        </p:nvSpPr>
        <p:spPr>
          <a:xfrm>
            <a:off x="2265324" y="3422542"/>
            <a:ext cx="4519377" cy="830997"/>
          </a:xfrm>
          <a:prstGeom prst="rect">
            <a:avLst/>
          </a:prstGeom>
          <a:noFill/>
        </p:spPr>
        <p:txBody>
          <a:bodyPr wrap="square" rtlCol="0">
            <a:spAutoFit/>
          </a:bodyPr>
          <a:lstStyle/>
          <a:p>
            <a:r>
              <a:rPr kumimoji="1" lang="en-US" altLang="ja-JP" sz="1200" dirty="0" err="1" smtClean="0">
                <a:solidFill>
                  <a:schemeClr val="bg2">
                    <a:lumMod val="50000"/>
                  </a:schemeClr>
                </a:solidFill>
                <a:latin typeface="HG丸ｺﾞｼｯｸM-PRO" panose="020F0600000000000000" pitchFamily="50" charset="-128"/>
                <a:ea typeface="HG丸ｺﾞｼｯｸM-PRO" panose="020F0600000000000000" pitchFamily="50" charset="-128"/>
              </a:rPr>
              <a:t>Tiến</a:t>
            </a:r>
            <a:r>
              <a:rPr kumimoji="1" lang="en-US" altLang="ja-JP" sz="1200" dirty="0" smtClean="0">
                <a:solidFill>
                  <a:schemeClr val="bg2">
                    <a:lumMod val="50000"/>
                  </a:schemeClr>
                </a:solidFill>
                <a:latin typeface="HG丸ｺﾞｼｯｸM-PRO" panose="020F0600000000000000" pitchFamily="50" charset="-128"/>
                <a:ea typeface="HG丸ｺﾞｼｯｸM-PRO" panose="020F0600000000000000" pitchFamily="50" charset="-128"/>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hành</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đào</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tạo</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cung</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cấp</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nhân</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tài</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đến</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các</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xí</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nghiệp</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vừa</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và</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nhỏ</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của</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Nhật</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Bản</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với</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bồi</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dưỡng</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kỹ</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thuật</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viên</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trong</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các</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cơ</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quan</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giáo</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dục</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tại</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Đồng</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Nai</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trong</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vòng</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3 </a:t>
            </a:r>
            <a:r>
              <a:rPr kumimoji="1" lang="en-US" altLang="ja-JP" sz="1200" dirty="0" err="1"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năm</a:t>
            </a:r>
            <a:r>
              <a:rPr kumimoji="1" lang="en-US" altLang="ja-JP" sz="1200" dirty="0" smtClean="0">
                <a:solidFill>
                  <a:schemeClr val="bg2">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p>
          <a:p>
            <a:endParaRPr kumimoji="1" lang="ja-JP" altLang="en-US" sz="1200" dirty="0">
              <a:solidFill>
                <a:schemeClr val="bg2">
                  <a:lumMod val="50000"/>
                </a:schemeClr>
              </a:solidFill>
              <a:latin typeface="HG丸ｺﾞｼｯｸM-PRO" panose="020F0600000000000000" pitchFamily="50" charset="-128"/>
              <a:ea typeface="HG丸ｺﾞｼｯｸM-PRO" panose="020F0600000000000000" pitchFamily="50" charset="-128"/>
            </a:endParaRPr>
          </a:p>
        </p:txBody>
      </p:sp>
      <p:pic>
        <p:nvPicPr>
          <p:cNvPr id="1026" name="Picture 2" descr="PREX">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459" y="7516872"/>
            <a:ext cx="3433642" cy="565985"/>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8408" y="8990315"/>
            <a:ext cx="1766875" cy="509369"/>
          </a:xfrm>
          <a:prstGeom prst="rect">
            <a:avLst/>
          </a:prstGeom>
        </p:spPr>
      </p:pic>
      <p:cxnSp>
        <p:nvCxnSpPr>
          <p:cNvPr id="50" name="直線コネクタ 49"/>
          <p:cNvCxnSpPr/>
          <p:nvPr/>
        </p:nvCxnSpPr>
        <p:spPr>
          <a:xfrm flipH="1">
            <a:off x="182215" y="8914504"/>
            <a:ext cx="647576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上下矢印 15"/>
          <p:cNvSpPr/>
          <p:nvPr/>
        </p:nvSpPr>
        <p:spPr>
          <a:xfrm>
            <a:off x="5117255" y="2189935"/>
            <a:ext cx="361950" cy="742700"/>
          </a:xfrm>
          <a:prstGeom prst="up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167018" y="1777528"/>
            <a:ext cx="2132167" cy="1223412"/>
          </a:xfrm>
          <a:prstGeom prst="rect">
            <a:avLst/>
          </a:prstGeom>
        </p:spPr>
        <p:txBody>
          <a:bodyPr wrap="square">
            <a:spAutoFit/>
          </a:bodyPr>
          <a:lstStyle/>
          <a:p>
            <a:pPr algn="ctr"/>
            <a:endParaRPr lang="en-US" altLang="ja-JP" sz="1050" dirty="0" smtClean="0">
              <a:solidFill>
                <a:schemeClr val="bg1">
                  <a:lumMod val="50000"/>
                </a:schemeClr>
              </a:solidFill>
              <a:latin typeface="HG丸ｺﾞｼｯｸM-PRO" panose="020F0600000000000000" pitchFamily="50" charset="-128"/>
              <a:ea typeface="HG丸ｺﾞｼｯｸM-PRO" panose="020F0600000000000000" pitchFamily="50" charset="-128"/>
            </a:endParaRPr>
          </a:p>
          <a:p>
            <a:pPr algn="ctr"/>
            <a:endParaRPr lang="en-US" altLang="ja-JP" sz="1050" dirty="0" smtClean="0">
              <a:solidFill>
                <a:schemeClr val="bg1">
                  <a:lumMod val="50000"/>
                </a:schemeClr>
              </a:solidFill>
              <a:latin typeface="HG丸ｺﾞｼｯｸM-PRO" panose="020F0600000000000000" pitchFamily="50" charset="-128"/>
              <a:ea typeface="HG丸ｺﾞｼｯｸM-PRO" panose="020F0600000000000000" pitchFamily="50" charset="-128"/>
            </a:endParaRPr>
          </a:p>
          <a:p>
            <a:pPr algn="ctr"/>
            <a:endParaRPr lang="en-US" altLang="ja-JP" sz="1050" dirty="0">
              <a:solidFill>
                <a:schemeClr val="bg1">
                  <a:lumMod val="50000"/>
                </a:schemeClr>
              </a:solidFill>
              <a:latin typeface="HG丸ｺﾞｼｯｸM-PRO" panose="020F0600000000000000" pitchFamily="50" charset="-128"/>
              <a:ea typeface="HG丸ｺﾞｼｯｸM-PRO" panose="020F0600000000000000" pitchFamily="50" charset="-128"/>
            </a:endParaRPr>
          </a:p>
          <a:p>
            <a:pPr algn="ct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Xây</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dựng</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sơ</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đồ</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giao</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lưu</a:t>
            </a:r>
            <a:endPar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giao</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lưu</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hợp</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tác</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p>
          <a:p>
            <a:pPr algn="ct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Của</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Ban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tổ</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chức</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xúc</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tiếp</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chương</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altLang="ja-JP" sz="1050" dirty="0" err="1"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trình</a:t>
            </a:r>
            <a:r>
              <a:rPr lang="en-US" altLang="ja-JP" sz="1050" dirty="0" smtClean="0">
                <a:solidFill>
                  <a:schemeClr val="bg1">
                    <a:lumMod val="50000"/>
                  </a:schemeClr>
                </a:solidFill>
                <a:latin typeface="Times New Roman" panose="02020603050405020304" pitchFamily="18" charset="0"/>
                <a:ea typeface="HG丸ｺﾞｼｯｸM-PRO" panose="020F0600000000000000" pitchFamily="50" charset="-128"/>
                <a:cs typeface="Times New Roman" panose="02020603050405020304" pitchFamily="18" charset="0"/>
              </a:rPr>
              <a:t>)</a:t>
            </a:r>
          </a:p>
        </p:txBody>
      </p:sp>
      <p:sp>
        <p:nvSpPr>
          <p:cNvPr id="18" name="左カーブ矢印 17"/>
          <p:cNvSpPr/>
          <p:nvPr/>
        </p:nvSpPr>
        <p:spPr>
          <a:xfrm>
            <a:off x="6214256" y="2076492"/>
            <a:ext cx="456145" cy="1138795"/>
          </a:xfrm>
          <a:prstGeom prst="curved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円/楕円 5"/>
          <p:cNvSpPr/>
          <p:nvPr/>
        </p:nvSpPr>
        <p:spPr>
          <a:xfrm>
            <a:off x="3414582" y="2189837"/>
            <a:ext cx="910331" cy="627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t>DIZA</a:t>
            </a:r>
            <a:endParaRPr kumimoji="1" lang="ja-JP" altLang="en-US" b="1" dirty="0"/>
          </a:p>
        </p:txBody>
      </p:sp>
      <p:graphicFrame>
        <p:nvGraphicFramePr>
          <p:cNvPr id="33" name="コンテンツ プレースホルダー 3"/>
          <p:cNvGraphicFramePr>
            <a:graphicFrameLocks noGrp="1"/>
          </p:cNvGraphicFramePr>
          <p:nvPr>
            <p:ph idx="1"/>
            <p:extLst>
              <p:ext uri="{D42A27DB-BD31-4B8C-83A1-F6EECF244321}">
                <p14:modId xmlns:p14="http://schemas.microsoft.com/office/powerpoint/2010/main" val="891976878"/>
              </p:ext>
            </p:extLst>
          </p:nvPr>
        </p:nvGraphicFramePr>
        <p:xfrm>
          <a:off x="2667000" y="4494426"/>
          <a:ext cx="3678281" cy="237997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テキスト ボックス 6"/>
          <p:cNvSpPr txBox="1"/>
          <p:nvPr/>
        </p:nvSpPr>
        <p:spPr>
          <a:xfrm>
            <a:off x="3655307" y="4129363"/>
            <a:ext cx="2346324" cy="430887"/>
          </a:xfrm>
          <a:prstGeom prst="rect">
            <a:avLst/>
          </a:prstGeom>
          <a:noFill/>
          <a:ln>
            <a:solidFill>
              <a:schemeClr val="bg1"/>
            </a:solidFill>
          </a:ln>
        </p:spPr>
        <p:txBody>
          <a:bodyPr wrap="square" rtlCol="0">
            <a:spAutoFit/>
          </a:bodyPr>
          <a:lstStyle/>
          <a:p>
            <a:r>
              <a:rPr kumimoji="1" lang="en-US" altLang="ja-JP" sz="1100" b="1" dirty="0" err="1" smtClean="0">
                <a:solidFill>
                  <a:schemeClr val="accent1">
                    <a:lumMod val="50000"/>
                  </a:schemeClr>
                </a:solidFill>
                <a:latin typeface="HG丸ｺﾞｼｯｸM-PRO" panose="020F0600000000000000" pitchFamily="50" charset="-128"/>
                <a:ea typeface="HG丸ｺﾞｼｯｸM-PRO" panose="020F0600000000000000" pitchFamily="50" charset="-128"/>
              </a:rPr>
              <a:t>Hình</a:t>
            </a:r>
            <a:r>
              <a:rPr kumimoji="1" lang="en-US" altLang="ja-JP" sz="11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 </a:t>
            </a:r>
            <a:r>
              <a:rPr kumimoji="1" lang="en-US" altLang="ja-JP" sz="1100" b="1" dirty="0" err="1" smtClean="0">
                <a:solidFill>
                  <a:schemeClr val="accent1">
                    <a:lumMod val="50000"/>
                  </a:schemeClr>
                </a:solidFill>
                <a:latin typeface="HG丸ｺﾞｼｯｸM-PRO" panose="020F0600000000000000" pitchFamily="50" charset="-128"/>
                <a:ea typeface="HG丸ｺﾞｼｯｸM-PRO" panose="020F0600000000000000" pitchFamily="50" charset="-128"/>
              </a:rPr>
              <a:t>ảnh</a:t>
            </a:r>
            <a:r>
              <a:rPr kumimoji="1" lang="en-US" altLang="ja-JP" sz="11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 </a:t>
            </a:r>
            <a:r>
              <a:rPr kumimoji="1" lang="en-US" altLang="ja-JP" sz="1100" b="1" dirty="0" err="1" smtClean="0">
                <a:solidFill>
                  <a:schemeClr val="accent1">
                    <a:lumMod val="50000"/>
                  </a:schemeClr>
                </a:solidFill>
                <a:latin typeface="HG丸ｺﾞｼｯｸM-PRO" panose="020F0600000000000000" pitchFamily="50" charset="-128"/>
                <a:ea typeface="HG丸ｺﾞｼｯｸM-PRO" panose="020F0600000000000000" pitchFamily="50" charset="-128"/>
              </a:rPr>
              <a:t>của</a:t>
            </a:r>
            <a:r>
              <a:rPr kumimoji="1" lang="en-US" altLang="ja-JP" sz="11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 </a:t>
            </a:r>
            <a:r>
              <a:rPr kumimoji="1" lang="en-US" altLang="ja-JP" sz="1100" b="1" dirty="0" err="1" smtClean="0">
                <a:solidFill>
                  <a:schemeClr val="accent1">
                    <a:lumMod val="50000"/>
                  </a:schemeClr>
                </a:solidFill>
                <a:latin typeface="HG丸ｺﾞｼｯｸM-PRO" panose="020F0600000000000000" pitchFamily="50" charset="-128"/>
                <a:ea typeface="HG丸ｺﾞｼｯｸM-PRO" panose="020F0600000000000000" pitchFamily="50" charset="-128"/>
              </a:rPr>
              <a:t>chương</a:t>
            </a:r>
            <a:r>
              <a:rPr kumimoji="1" lang="en-US" altLang="ja-JP" sz="1100" b="1" dirty="0" smtClean="0">
                <a:solidFill>
                  <a:schemeClr val="accent1">
                    <a:lumMod val="50000"/>
                  </a:schemeClr>
                </a:solidFill>
                <a:latin typeface="HG丸ｺﾞｼｯｸM-PRO" panose="020F0600000000000000" pitchFamily="50" charset="-128"/>
                <a:ea typeface="HG丸ｺﾞｼｯｸM-PRO" panose="020F0600000000000000" pitchFamily="50" charset="-128"/>
              </a:rPr>
              <a:t> </a:t>
            </a:r>
            <a:r>
              <a:rPr kumimoji="1" lang="en-US" altLang="ja-JP" sz="1100" b="1" dirty="0" err="1" smtClean="0">
                <a:solidFill>
                  <a:schemeClr val="accent1">
                    <a:lumMod val="50000"/>
                  </a:schemeClr>
                </a:solidFill>
                <a:latin typeface="HG丸ｺﾞｼｯｸM-PRO" panose="020F0600000000000000" pitchFamily="50" charset="-128"/>
                <a:ea typeface="HG丸ｺﾞｼｯｸM-PRO" panose="020F0600000000000000" pitchFamily="50" charset="-128"/>
              </a:rPr>
              <a:t>trình</a:t>
            </a:r>
            <a:endParaRPr kumimoji="1" lang="en-US" altLang="ja-JP" sz="1100" b="1"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kumimoji="1" lang="ja-JP" altLang="en-US" sz="1100" b="1" dirty="0" smtClean="0">
              <a:solidFill>
                <a:schemeClr val="accent1">
                  <a:lumMod val="50000"/>
                </a:schemeClr>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38620" y="6805319"/>
            <a:ext cx="6263794" cy="246221"/>
          </a:xfrm>
          <a:prstGeom prst="rect">
            <a:avLst/>
          </a:prstGeom>
          <a:noFill/>
          <a:ln>
            <a:noFill/>
          </a:ln>
        </p:spPr>
        <p:txBody>
          <a:bodyPr wrap="square" rtlCol="0">
            <a:spAutoFit/>
          </a:bodyPr>
          <a:lstStyle/>
          <a:p>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Kết</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hợp</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phòng</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thực</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hành</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thực</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tiễn</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hiện</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trường</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mô</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phỏng</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với</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lý</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thuyết</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và</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triển</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khai</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thực</a:t>
            </a:r>
            <a:r>
              <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err="1"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hiện</a:t>
            </a:r>
            <a:r>
              <a:rPr lang="en-US" altLang="ja-JP" sz="10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2414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solidFill>
            <a:srgbClr val="92D050"/>
          </a:solidFill>
        </a:ln>
      </a:spPr>
      <a:bodyPr wrap="square" rtlCol="0">
        <a:spAutoFit/>
      </a:bodyPr>
      <a:lstStyle>
        <a:defPPr>
          <a:defRPr sz="2800" dirty="0" smtClean="0">
            <a:solidFill>
              <a:srgbClr val="92D050"/>
            </a:solidFill>
            <a:latin typeface="HG丸ｺﾞｼｯｸM-PRO" panose="020F0600000000000000" pitchFamily="50" charset="-128"/>
            <a:ea typeface="HG丸ｺﾞｼｯｸM-PRO" panose="020F06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2368</TotalTime>
  <Words>694</Words>
  <Application>Microsoft Office PowerPoint</Application>
  <PresentationFormat>A4 Paper (210x297 mm)</PresentationFormat>
  <Paragraphs>75</Paragraphs>
  <Slides>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MS UI Gothic</vt:lpstr>
      <vt:lpstr>Calibri</vt:lpstr>
      <vt:lpstr>Wingdings</vt:lpstr>
      <vt:lpstr>ＭＳ 明朝</vt:lpstr>
      <vt:lpstr>ＭＳ Ｐゴシック</vt:lpstr>
      <vt:lpstr>Arial</vt:lpstr>
      <vt:lpstr>HG丸ｺﾞｼｯｸM-PRO</vt:lpstr>
      <vt:lpstr>Meiryo UI</vt:lpstr>
      <vt:lpstr>Times New Roman</vt:lpstr>
      <vt:lpstr>Calibri Light</vt:lpstr>
      <vt:lpstr>Office テーマ</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makoto ryoke</dc:creator>
  <cp:lastModifiedBy>Tham</cp:lastModifiedBy>
  <cp:revision>152</cp:revision>
  <cp:lastPrinted>2015-03-03T06:05:19Z</cp:lastPrinted>
  <dcterms:created xsi:type="dcterms:W3CDTF">2014-03-18T15:12:15Z</dcterms:created>
  <dcterms:modified xsi:type="dcterms:W3CDTF">2017-01-10T10:09:52Z</dcterms:modified>
</cp:coreProperties>
</file>